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8" r:id="rId11"/>
    <p:sldId id="265" r:id="rId12"/>
    <p:sldId id="266" r:id="rId13"/>
    <p:sldId id="270" r:id="rId14"/>
    <p:sldId id="267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7A8142"/>
    <a:srgbClr val="6D7A5B"/>
    <a:srgbClr val="DD6F09"/>
    <a:srgbClr val="323B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D2CFAE-0B23-48E6-9200-3CFC08ACC849}" v="146" dt="2019-04-12T19:35:30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9FD2CFAE-0B23-48E6-9200-3CFC08ACC849}"/>
    <pc:docChg chg="undo custSel addSld delSld modSld sldOrd">
      <pc:chgData name="LEOPOLDINA Vitković" userId="de5d8406-09fa-41fa-8d28-8a7ba852ce89" providerId="ADAL" clId="{9FD2CFAE-0B23-48E6-9200-3CFC08ACC849}" dt="2019-04-12T19:35:38.354" v="975" actId="1076"/>
      <pc:docMkLst>
        <pc:docMk/>
      </pc:docMkLst>
      <pc:sldChg chg="modSp">
        <pc:chgData name="LEOPOLDINA Vitković" userId="de5d8406-09fa-41fa-8d28-8a7ba852ce89" providerId="ADAL" clId="{9FD2CFAE-0B23-48E6-9200-3CFC08ACC849}" dt="2019-04-07T18:13:34.366" v="420" actId="113"/>
        <pc:sldMkLst>
          <pc:docMk/>
          <pc:sldMk cId="188344544" sldId="256"/>
        </pc:sldMkLst>
        <pc:spChg chg="mod">
          <ac:chgData name="LEOPOLDINA Vitković" userId="de5d8406-09fa-41fa-8d28-8a7ba852ce89" providerId="ADAL" clId="{9FD2CFAE-0B23-48E6-9200-3CFC08ACC849}" dt="2019-04-07T18:13:34.366" v="420" actId="113"/>
          <ac:spMkLst>
            <pc:docMk/>
            <pc:sldMk cId="188344544" sldId="256"/>
            <ac:spMk id="2" creationId="{32410C22-1044-466B-9E34-F1D1013D33F6}"/>
          </ac:spMkLst>
        </pc:spChg>
      </pc:sldChg>
      <pc:sldChg chg="addSp modSp">
        <pc:chgData name="LEOPOLDINA Vitković" userId="de5d8406-09fa-41fa-8d28-8a7ba852ce89" providerId="ADAL" clId="{9FD2CFAE-0B23-48E6-9200-3CFC08ACC849}" dt="2019-04-12T18:52:02.647" v="520" actId="1076"/>
        <pc:sldMkLst>
          <pc:docMk/>
          <pc:sldMk cId="2236765080" sldId="257"/>
        </pc:sldMkLst>
        <pc:spChg chg="mod">
          <ac:chgData name="LEOPOLDINA Vitković" userId="de5d8406-09fa-41fa-8d28-8a7ba852ce89" providerId="ADAL" clId="{9FD2CFAE-0B23-48E6-9200-3CFC08ACC849}" dt="2019-04-07T18:13:43.192" v="421" actId="113"/>
          <ac:spMkLst>
            <pc:docMk/>
            <pc:sldMk cId="2236765080" sldId="257"/>
            <ac:spMk id="2" creationId="{922B873D-4F3C-4676-9BF4-274D96A01E96}"/>
          </ac:spMkLst>
        </pc:spChg>
        <pc:spChg chg="mod">
          <ac:chgData name="LEOPOLDINA Vitković" userId="de5d8406-09fa-41fa-8d28-8a7ba852ce89" providerId="ADAL" clId="{9FD2CFAE-0B23-48E6-9200-3CFC08ACC849}" dt="2019-04-12T18:51:51.678" v="516" actId="27636"/>
          <ac:spMkLst>
            <pc:docMk/>
            <pc:sldMk cId="2236765080" sldId="257"/>
            <ac:spMk id="3" creationId="{1528AFE5-866F-42D1-88BD-EA4A82399A34}"/>
          </ac:spMkLst>
        </pc:spChg>
        <pc:spChg chg="add mod">
          <ac:chgData name="LEOPOLDINA Vitković" userId="de5d8406-09fa-41fa-8d28-8a7ba852ce89" providerId="ADAL" clId="{9FD2CFAE-0B23-48E6-9200-3CFC08ACC849}" dt="2019-04-06T12:29:41.413" v="418" actId="114"/>
          <ac:spMkLst>
            <pc:docMk/>
            <pc:sldMk cId="2236765080" sldId="257"/>
            <ac:spMk id="4" creationId="{38D42817-BAF6-43A1-AA9A-416FCCDCBB72}"/>
          </ac:spMkLst>
        </pc:spChg>
        <pc:picChg chg="add mod">
          <ac:chgData name="LEOPOLDINA Vitković" userId="de5d8406-09fa-41fa-8d28-8a7ba852ce89" providerId="ADAL" clId="{9FD2CFAE-0B23-48E6-9200-3CFC08ACC849}" dt="2019-04-12T18:52:02.647" v="520" actId="1076"/>
          <ac:picMkLst>
            <pc:docMk/>
            <pc:sldMk cId="2236765080" sldId="257"/>
            <ac:picMk id="6" creationId="{BCD9EE5D-13CE-4B02-B028-BE036E77E5B2}"/>
          </ac:picMkLst>
        </pc:picChg>
      </pc:sldChg>
      <pc:sldChg chg="addSp modSp">
        <pc:chgData name="LEOPOLDINA Vitković" userId="de5d8406-09fa-41fa-8d28-8a7ba852ce89" providerId="ADAL" clId="{9FD2CFAE-0B23-48E6-9200-3CFC08ACC849}" dt="2019-04-12T18:54:37.744" v="525" actId="1076"/>
        <pc:sldMkLst>
          <pc:docMk/>
          <pc:sldMk cId="1428022337" sldId="258"/>
        </pc:sldMkLst>
        <pc:spChg chg="mod">
          <ac:chgData name="LEOPOLDINA Vitković" userId="de5d8406-09fa-41fa-8d28-8a7ba852ce89" providerId="ADAL" clId="{9FD2CFAE-0B23-48E6-9200-3CFC08ACC849}" dt="2019-04-06T12:07:22.730" v="0" actId="113"/>
          <ac:spMkLst>
            <pc:docMk/>
            <pc:sldMk cId="1428022337" sldId="258"/>
            <ac:spMk id="2" creationId="{38608604-C79D-4752-B182-214B89FADFB0}"/>
          </ac:spMkLst>
        </pc:spChg>
        <pc:spChg chg="mod">
          <ac:chgData name="LEOPOLDINA Vitković" userId="de5d8406-09fa-41fa-8d28-8a7ba852ce89" providerId="ADAL" clId="{9FD2CFAE-0B23-48E6-9200-3CFC08ACC849}" dt="2019-04-07T18:13:54.877" v="423" actId="403"/>
          <ac:spMkLst>
            <pc:docMk/>
            <pc:sldMk cId="1428022337" sldId="258"/>
            <ac:spMk id="3" creationId="{049E0D79-466B-40ED-8BFE-6458AFDCCFC3}"/>
          </ac:spMkLst>
        </pc:spChg>
        <pc:spChg chg="add mod">
          <ac:chgData name="LEOPOLDINA Vitković" userId="de5d8406-09fa-41fa-8d28-8a7ba852ce89" providerId="ADAL" clId="{9FD2CFAE-0B23-48E6-9200-3CFC08ACC849}" dt="2019-04-07T18:14:00.907" v="424" actId="2711"/>
          <ac:spMkLst>
            <pc:docMk/>
            <pc:sldMk cId="1428022337" sldId="258"/>
            <ac:spMk id="4" creationId="{07498E7D-6741-495B-8FED-C075680FB1F1}"/>
          </ac:spMkLst>
        </pc:spChg>
        <pc:picChg chg="add mod">
          <ac:chgData name="LEOPOLDINA Vitković" userId="de5d8406-09fa-41fa-8d28-8a7ba852ce89" providerId="ADAL" clId="{9FD2CFAE-0B23-48E6-9200-3CFC08ACC849}" dt="2019-04-12T18:54:37.744" v="525" actId="1076"/>
          <ac:picMkLst>
            <pc:docMk/>
            <pc:sldMk cId="1428022337" sldId="258"/>
            <ac:picMk id="6" creationId="{110899E0-4935-40F9-8A24-E26B6EF6E98C}"/>
          </ac:picMkLst>
        </pc:picChg>
      </pc:sldChg>
      <pc:sldChg chg="addSp modSp add">
        <pc:chgData name="LEOPOLDINA Vitković" userId="de5d8406-09fa-41fa-8d28-8a7ba852ce89" providerId="ADAL" clId="{9FD2CFAE-0B23-48E6-9200-3CFC08ACC849}" dt="2019-04-12T18:56:20.890" v="537" actId="1076"/>
        <pc:sldMkLst>
          <pc:docMk/>
          <pc:sldMk cId="3653860790" sldId="259"/>
        </pc:sldMkLst>
        <pc:spChg chg="mod">
          <ac:chgData name="LEOPOLDINA Vitković" userId="de5d8406-09fa-41fa-8d28-8a7ba852ce89" providerId="ADAL" clId="{9FD2CFAE-0B23-48E6-9200-3CFC08ACC849}" dt="2019-04-06T12:08:10.272" v="12" actId="20577"/>
          <ac:spMkLst>
            <pc:docMk/>
            <pc:sldMk cId="3653860790" sldId="259"/>
            <ac:spMk id="2" creationId="{C28BAD62-BB48-4DFD-86CA-6CF166C2702A}"/>
          </ac:spMkLst>
        </pc:spChg>
        <pc:spChg chg="mod">
          <ac:chgData name="LEOPOLDINA Vitković" userId="de5d8406-09fa-41fa-8d28-8a7ba852ce89" providerId="ADAL" clId="{9FD2CFAE-0B23-48E6-9200-3CFC08ACC849}" dt="2019-04-12T18:56:17.685" v="535" actId="1076"/>
          <ac:spMkLst>
            <pc:docMk/>
            <pc:sldMk cId="3653860790" sldId="259"/>
            <ac:spMk id="3" creationId="{7101711A-F762-41AD-8593-F716BEA8BE5D}"/>
          </ac:spMkLst>
        </pc:spChg>
        <pc:picChg chg="add mod">
          <ac:chgData name="LEOPOLDINA Vitković" userId="de5d8406-09fa-41fa-8d28-8a7ba852ce89" providerId="ADAL" clId="{9FD2CFAE-0B23-48E6-9200-3CFC08ACC849}" dt="2019-04-12T18:56:20.890" v="537" actId="1076"/>
          <ac:picMkLst>
            <pc:docMk/>
            <pc:sldMk cId="3653860790" sldId="259"/>
            <ac:picMk id="5" creationId="{A26F504B-FAAF-4512-B377-95280162DF79}"/>
          </ac:picMkLst>
        </pc:picChg>
      </pc:sldChg>
      <pc:sldChg chg="addSp modSp add">
        <pc:chgData name="LEOPOLDINA Vitković" userId="de5d8406-09fa-41fa-8d28-8a7ba852ce89" providerId="ADAL" clId="{9FD2CFAE-0B23-48E6-9200-3CFC08ACC849}" dt="2019-04-12T18:57:04.963" v="543" actId="1076"/>
        <pc:sldMkLst>
          <pc:docMk/>
          <pc:sldMk cId="1899043113" sldId="260"/>
        </pc:sldMkLst>
        <pc:spChg chg="mod">
          <ac:chgData name="LEOPOLDINA Vitković" userId="de5d8406-09fa-41fa-8d28-8a7ba852ce89" providerId="ADAL" clId="{9FD2CFAE-0B23-48E6-9200-3CFC08ACC849}" dt="2019-04-06T12:08:43.219" v="29" actId="20577"/>
          <ac:spMkLst>
            <pc:docMk/>
            <pc:sldMk cId="1899043113" sldId="260"/>
            <ac:spMk id="2" creationId="{E656BE2F-236A-44E8-B96E-1FFE1C993698}"/>
          </ac:spMkLst>
        </pc:spChg>
        <pc:spChg chg="mod">
          <ac:chgData name="LEOPOLDINA Vitković" userId="de5d8406-09fa-41fa-8d28-8a7ba852ce89" providerId="ADAL" clId="{9FD2CFAE-0B23-48E6-9200-3CFC08ACC849}" dt="2019-04-07T18:14:41.850" v="429" actId="14100"/>
          <ac:spMkLst>
            <pc:docMk/>
            <pc:sldMk cId="1899043113" sldId="260"/>
            <ac:spMk id="3" creationId="{9596FE75-158B-4796-A7D2-E866F55BFF22}"/>
          </ac:spMkLst>
        </pc:spChg>
        <pc:picChg chg="add mod">
          <ac:chgData name="LEOPOLDINA Vitković" userId="de5d8406-09fa-41fa-8d28-8a7ba852ce89" providerId="ADAL" clId="{9FD2CFAE-0B23-48E6-9200-3CFC08ACC849}" dt="2019-04-12T18:57:04.963" v="543" actId="1076"/>
          <ac:picMkLst>
            <pc:docMk/>
            <pc:sldMk cId="1899043113" sldId="260"/>
            <ac:picMk id="5" creationId="{33822E0E-70DB-4661-AA9D-15B2BDED06A5}"/>
          </ac:picMkLst>
        </pc:picChg>
      </pc:sldChg>
      <pc:sldChg chg="addSp delSp modSp add">
        <pc:chgData name="LEOPOLDINA Vitković" userId="de5d8406-09fa-41fa-8d28-8a7ba852ce89" providerId="ADAL" clId="{9FD2CFAE-0B23-48E6-9200-3CFC08ACC849}" dt="2019-04-12T19:17:22.849" v="689" actId="20577"/>
        <pc:sldMkLst>
          <pc:docMk/>
          <pc:sldMk cId="4157390064" sldId="261"/>
        </pc:sldMkLst>
        <pc:spChg chg="mod">
          <ac:chgData name="LEOPOLDINA Vitković" userId="de5d8406-09fa-41fa-8d28-8a7ba852ce89" providerId="ADAL" clId="{9FD2CFAE-0B23-48E6-9200-3CFC08ACC849}" dt="2019-04-12T19:15:51.253" v="610" actId="14100"/>
          <ac:spMkLst>
            <pc:docMk/>
            <pc:sldMk cId="4157390064" sldId="261"/>
            <ac:spMk id="2" creationId="{9A35A7EC-9D52-4B2C-B5BD-044677F02060}"/>
          </ac:spMkLst>
        </pc:spChg>
        <pc:spChg chg="mod">
          <ac:chgData name="LEOPOLDINA Vitković" userId="de5d8406-09fa-41fa-8d28-8a7ba852ce89" providerId="ADAL" clId="{9FD2CFAE-0B23-48E6-9200-3CFC08ACC849}" dt="2019-04-12T19:17:22.849" v="689" actId="20577"/>
          <ac:spMkLst>
            <pc:docMk/>
            <pc:sldMk cId="4157390064" sldId="261"/>
            <ac:spMk id="3" creationId="{1AF25A99-E268-4C2A-AC35-A756909F9C62}"/>
          </ac:spMkLst>
        </pc:spChg>
        <pc:spChg chg="add mod">
          <ac:chgData name="LEOPOLDINA Vitković" userId="de5d8406-09fa-41fa-8d28-8a7ba852ce89" providerId="ADAL" clId="{9FD2CFAE-0B23-48E6-9200-3CFC08ACC849}" dt="2019-04-06T12:26:02.161" v="396" actId="114"/>
          <ac:spMkLst>
            <pc:docMk/>
            <pc:sldMk cId="4157390064" sldId="261"/>
            <ac:spMk id="4" creationId="{2616A794-CDF6-4F67-8029-637759D83D7A}"/>
          </ac:spMkLst>
        </pc:spChg>
        <pc:picChg chg="add del mod">
          <ac:chgData name="LEOPOLDINA Vitković" userId="de5d8406-09fa-41fa-8d28-8a7ba852ce89" providerId="ADAL" clId="{9FD2CFAE-0B23-48E6-9200-3CFC08ACC849}" dt="2019-04-12T19:12:48.819" v="577" actId="478"/>
          <ac:picMkLst>
            <pc:docMk/>
            <pc:sldMk cId="4157390064" sldId="261"/>
            <ac:picMk id="6" creationId="{E0E00472-6E22-4341-BADE-BD04160C68F9}"/>
          </ac:picMkLst>
        </pc:picChg>
        <pc:picChg chg="add mod">
          <ac:chgData name="LEOPOLDINA Vitković" userId="de5d8406-09fa-41fa-8d28-8a7ba852ce89" providerId="ADAL" clId="{9FD2CFAE-0B23-48E6-9200-3CFC08ACC849}" dt="2019-04-12T19:16:22.778" v="621" actId="1076"/>
          <ac:picMkLst>
            <pc:docMk/>
            <pc:sldMk cId="4157390064" sldId="261"/>
            <ac:picMk id="8" creationId="{511136FA-8AF3-4E81-B0D3-F28DFFBE6873}"/>
          </ac:picMkLst>
        </pc:picChg>
        <pc:picChg chg="add del mod">
          <ac:chgData name="LEOPOLDINA Vitković" userId="de5d8406-09fa-41fa-8d28-8a7ba852ce89" providerId="ADAL" clId="{9FD2CFAE-0B23-48E6-9200-3CFC08ACC849}" dt="2019-04-12T19:14:44.099" v="588" actId="478"/>
          <ac:picMkLst>
            <pc:docMk/>
            <pc:sldMk cId="4157390064" sldId="261"/>
            <ac:picMk id="10" creationId="{FF8EC312-9A9E-4564-ACEF-B12EB5BB5258}"/>
          </ac:picMkLst>
        </pc:picChg>
        <pc:picChg chg="add mod">
          <ac:chgData name="LEOPOLDINA Vitković" userId="de5d8406-09fa-41fa-8d28-8a7ba852ce89" providerId="ADAL" clId="{9FD2CFAE-0B23-48E6-9200-3CFC08ACC849}" dt="2019-04-12T19:16:21.075" v="620" actId="1076"/>
          <ac:picMkLst>
            <pc:docMk/>
            <pc:sldMk cId="4157390064" sldId="261"/>
            <ac:picMk id="12" creationId="{84C99085-AF10-4172-8A33-BAA1091D26E3}"/>
          </ac:picMkLst>
        </pc:picChg>
        <pc:picChg chg="add mod">
          <ac:chgData name="LEOPOLDINA Vitković" userId="de5d8406-09fa-41fa-8d28-8a7ba852ce89" providerId="ADAL" clId="{9FD2CFAE-0B23-48E6-9200-3CFC08ACC849}" dt="2019-04-12T19:15:55.860" v="612" actId="1076"/>
          <ac:picMkLst>
            <pc:docMk/>
            <pc:sldMk cId="4157390064" sldId="261"/>
            <ac:picMk id="14" creationId="{27A6E3E1-E2FC-4204-B497-400082CF0F40}"/>
          </ac:picMkLst>
        </pc:picChg>
        <pc:picChg chg="add del mod">
          <ac:chgData name="LEOPOLDINA Vitković" userId="de5d8406-09fa-41fa-8d28-8a7ba852ce89" providerId="ADAL" clId="{9FD2CFAE-0B23-48E6-9200-3CFC08ACC849}" dt="2019-04-12T19:15:05.188" v="597" actId="478"/>
          <ac:picMkLst>
            <pc:docMk/>
            <pc:sldMk cId="4157390064" sldId="261"/>
            <ac:picMk id="16" creationId="{17722471-05FD-41C4-BFD9-DAAC06F5AFA6}"/>
          </ac:picMkLst>
        </pc:picChg>
        <pc:picChg chg="add mod">
          <ac:chgData name="LEOPOLDINA Vitković" userId="de5d8406-09fa-41fa-8d28-8a7ba852ce89" providerId="ADAL" clId="{9FD2CFAE-0B23-48E6-9200-3CFC08ACC849}" dt="2019-04-12T19:16:17.327" v="619" actId="1076"/>
          <ac:picMkLst>
            <pc:docMk/>
            <pc:sldMk cId="4157390064" sldId="261"/>
            <ac:picMk id="18" creationId="{5B156523-CFC8-48F7-821C-04C5B93C5D9C}"/>
          </ac:picMkLst>
        </pc:picChg>
      </pc:sldChg>
      <pc:sldChg chg="addSp delSp modSp add mod setBg">
        <pc:chgData name="LEOPOLDINA Vitković" userId="de5d8406-09fa-41fa-8d28-8a7ba852ce89" providerId="ADAL" clId="{9FD2CFAE-0B23-48E6-9200-3CFC08ACC849}" dt="2019-04-12T19:18:33.672" v="705" actId="14100"/>
        <pc:sldMkLst>
          <pc:docMk/>
          <pc:sldMk cId="1995815248" sldId="262"/>
        </pc:sldMkLst>
        <pc:spChg chg="mod">
          <ac:chgData name="LEOPOLDINA Vitković" userId="de5d8406-09fa-41fa-8d28-8a7ba852ce89" providerId="ADAL" clId="{9FD2CFAE-0B23-48E6-9200-3CFC08ACC849}" dt="2019-04-12T19:17:48.391" v="694" actId="26606"/>
          <ac:spMkLst>
            <pc:docMk/>
            <pc:sldMk cId="1995815248" sldId="262"/>
            <ac:spMk id="2" creationId="{6285503F-B9BC-41E4-8D9E-B5DEC52F0D42}"/>
          </ac:spMkLst>
        </pc:spChg>
        <pc:spChg chg="mod">
          <ac:chgData name="LEOPOLDINA Vitković" userId="de5d8406-09fa-41fa-8d28-8a7ba852ce89" providerId="ADAL" clId="{9FD2CFAE-0B23-48E6-9200-3CFC08ACC849}" dt="2019-04-12T19:18:33.672" v="705" actId="14100"/>
          <ac:spMkLst>
            <pc:docMk/>
            <pc:sldMk cId="1995815248" sldId="262"/>
            <ac:spMk id="3" creationId="{CDDB482D-6E3E-40CA-8DC8-ED0FC750B5C7}"/>
          </ac:spMkLst>
        </pc:spChg>
        <pc:picChg chg="add del mod">
          <ac:chgData name="LEOPOLDINA Vitković" userId="de5d8406-09fa-41fa-8d28-8a7ba852ce89" providerId="ADAL" clId="{9FD2CFAE-0B23-48E6-9200-3CFC08ACC849}" dt="2019-04-12T19:17:55.196" v="695" actId="478"/>
          <ac:picMkLst>
            <pc:docMk/>
            <pc:sldMk cId="1995815248" sldId="262"/>
            <ac:picMk id="5" creationId="{4C3517AD-75DA-4997-9434-65F261FB0789}"/>
          </ac:picMkLst>
        </pc:picChg>
        <pc:picChg chg="add mod">
          <ac:chgData name="LEOPOLDINA Vitković" userId="de5d8406-09fa-41fa-8d28-8a7ba852ce89" providerId="ADAL" clId="{9FD2CFAE-0B23-48E6-9200-3CFC08ACC849}" dt="2019-04-12T19:18:28.312" v="703" actId="1076"/>
          <ac:picMkLst>
            <pc:docMk/>
            <pc:sldMk cId="1995815248" sldId="262"/>
            <ac:picMk id="7" creationId="{E07959BF-1DB6-4F79-AC90-24BF29B57CE1}"/>
          </ac:picMkLst>
        </pc:picChg>
      </pc:sldChg>
      <pc:sldChg chg="addSp delSp modSp add mod setBg">
        <pc:chgData name="LEOPOLDINA Vitković" userId="de5d8406-09fa-41fa-8d28-8a7ba852ce89" providerId="ADAL" clId="{9FD2CFAE-0B23-48E6-9200-3CFC08ACC849}" dt="2019-04-12T19:20:06.818" v="712" actId="26606"/>
        <pc:sldMkLst>
          <pc:docMk/>
          <pc:sldMk cId="1991943693" sldId="263"/>
        </pc:sldMkLst>
        <pc:spChg chg="mod">
          <ac:chgData name="LEOPOLDINA Vitković" userId="de5d8406-09fa-41fa-8d28-8a7ba852ce89" providerId="ADAL" clId="{9FD2CFAE-0B23-48E6-9200-3CFC08ACC849}" dt="2019-04-12T19:19:29.331" v="710" actId="26606"/>
          <ac:spMkLst>
            <pc:docMk/>
            <pc:sldMk cId="1991943693" sldId="263"/>
            <ac:spMk id="2" creationId="{73F02566-9A0B-4D33-89F4-C18E4A0AC403}"/>
          </ac:spMkLst>
        </pc:spChg>
        <pc:spChg chg="add del mod">
          <ac:chgData name="LEOPOLDINA Vitković" userId="de5d8406-09fa-41fa-8d28-8a7ba852ce89" providerId="ADAL" clId="{9FD2CFAE-0B23-48E6-9200-3CFC08ACC849}" dt="2019-04-12T19:19:29.331" v="710" actId="26606"/>
          <ac:spMkLst>
            <pc:docMk/>
            <pc:sldMk cId="1991943693" sldId="263"/>
            <ac:spMk id="3" creationId="{B0418826-6787-4A85-93FF-3E722A20DF2C}"/>
          </ac:spMkLst>
        </pc:spChg>
        <pc:spChg chg="add del mod">
          <ac:chgData name="LEOPOLDINA Vitković" userId="de5d8406-09fa-41fa-8d28-8a7ba852ce89" providerId="ADAL" clId="{9FD2CFAE-0B23-48E6-9200-3CFC08ACC849}" dt="2019-04-07T18:16:07.299" v="453"/>
          <ac:spMkLst>
            <pc:docMk/>
            <pc:sldMk cId="1991943693" sldId="263"/>
            <ac:spMk id="4" creationId="{1F912006-BF5F-4663-8E8F-E8682F9765CD}"/>
          </ac:spMkLst>
        </pc:spChg>
        <pc:spChg chg="add del">
          <ac:chgData name="LEOPOLDINA Vitković" userId="de5d8406-09fa-41fa-8d28-8a7ba852ce89" providerId="ADAL" clId="{9FD2CFAE-0B23-48E6-9200-3CFC08ACC849}" dt="2019-04-12T19:19:29.331" v="710" actId="26606"/>
          <ac:spMkLst>
            <pc:docMk/>
            <pc:sldMk cId="1991943693" sldId="263"/>
            <ac:spMk id="8" creationId="{B4F5FA0D-0104-4987-8241-EFF7C85B88DE}"/>
          </ac:spMkLst>
        </pc:spChg>
        <pc:spChg chg="add del">
          <ac:chgData name="LEOPOLDINA Vitković" userId="de5d8406-09fa-41fa-8d28-8a7ba852ce89" providerId="ADAL" clId="{9FD2CFAE-0B23-48E6-9200-3CFC08ACC849}" dt="2019-04-12T19:19:29.300" v="709" actId="26606"/>
          <ac:spMkLst>
            <pc:docMk/>
            <pc:sldMk cId="1991943693" sldId="263"/>
            <ac:spMk id="17" creationId="{46C2E80F-49A6-4372-B103-219D417A55ED}"/>
          </ac:spMkLst>
        </pc:spChg>
        <pc:spChg chg="add del">
          <ac:chgData name="LEOPOLDINA Vitković" userId="de5d8406-09fa-41fa-8d28-8a7ba852ce89" providerId="ADAL" clId="{9FD2CFAE-0B23-48E6-9200-3CFC08ACC849}" dt="2019-04-12T19:20:06.818" v="712" actId="26606"/>
          <ac:spMkLst>
            <pc:docMk/>
            <pc:sldMk cId="1991943693" sldId="263"/>
            <ac:spMk id="19" creationId="{46C2E80F-49A6-4372-B103-219D417A55ED}"/>
          </ac:spMkLst>
        </pc:spChg>
        <pc:graphicFrameChg chg="add del">
          <ac:chgData name="LEOPOLDINA Vitković" userId="de5d8406-09fa-41fa-8d28-8a7ba852ce89" providerId="ADAL" clId="{9FD2CFAE-0B23-48E6-9200-3CFC08ACC849}" dt="2019-04-12T19:19:29.300" v="709" actId="26606"/>
          <ac:graphicFrameMkLst>
            <pc:docMk/>
            <pc:sldMk cId="1991943693" sldId="263"/>
            <ac:graphicFrameMk id="12" creationId="{15F49FF6-5957-41C4-BA02-E149CD5BD135}"/>
          </ac:graphicFrameMkLst>
        </pc:graphicFrameChg>
        <pc:graphicFrameChg chg="add">
          <ac:chgData name="LEOPOLDINA Vitković" userId="de5d8406-09fa-41fa-8d28-8a7ba852ce89" providerId="ADAL" clId="{9FD2CFAE-0B23-48E6-9200-3CFC08ACC849}" dt="2019-04-12T19:19:29.331" v="710" actId="26606"/>
          <ac:graphicFrameMkLst>
            <pc:docMk/>
            <pc:sldMk cId="1991943693" sldId="263"/>
            <ac:graphicFrameMk id="20" creationId="{625DB5CA-E1B5-4B10-AF65-B4941C5474A4}"/>
          </ac:graphicFrameMkLst>
        </pc:graphicFrameChg>
        <pc:picChg chg="add del">
          <ac:chgData name="LEOPOLDINA Vitković" userId="de5d8406-09fa-41fa-8d28-8a7ba852ce89" providerId="ADAL" clId="{9FD2CFAE-0B23-48E6-9200-3CFC08ACC849}" dt="2019-04-12T19:19:29.331" v="710" actId="26606"/>
          <ac:picMkLst>
            <pc:docMk/>
            <pc:sldMk cId="1991943693" sldId="263"/>
            <ac:picMk id="10" creationId="{2897127E-6CEF-446C-BE87-93B7C46E49D1}"/>
          </ac:picMkLst>
        </pc:picChg>
      </pc:sldChg>
      <pc:sldChg chg="addSp delSp modSp add del">
        <pc:chgData name="LEOPOLDINA Vitković" userId="de5d8406-09fa-41fa-8d28-8a7ba852ce89" providerId="ADAL" clId="{9FD2CFAE-0B23-48E6-9200-3CFC08ACC849}" dt="2019-04-12T19:22:36.930" v="782" actId="2696"/>
        <pc:sldMkLst>
          <pc:docMk/>
          <pc:sldMk cId="792508083" sldId="264"/>
        </pc:sldMkLst>
        <pc:spChg chg="mod">
          <ac:chgData name="LEOPOLDINA Vitković" userId="de5d8406-09fa-41fa-8d28-8a7ba852ce89" providerId="ADAL" clId="{9FD2CFAE-0B23-48E6-9200-3CFC08ACC849}" dt="2019-04-07T18:16:11.235" v="454" actId="113"/>
          <ac:spMkLst>
            <pc:docMk/>
            <pc:sldMk cId="792508083" sldId="264"/>
            <ac:spMk id="2" creationId="{50704410-4AEF-4F3F-AF26-A72BAA750E75}"/>
          </ac:spMkLst>
        </pc:spChg>
        <pc:spChg chg="mod">
          <ac:chgData name="LEOPOLDINA Vitković" userId="de5d8406-09fa-41fa-8d28-8a7ba852ce89" providerId="ADAL" clId="{9FD2CFAE-0B23-48E6-9200-3CFC08ACC849}" dt="2019-04-12T19:20:53.805" v="718" actId="14100"/>
          <ac:spMkLst>
            <pc:docMk/>
            <pc:sldMk cId="792508083" sldId="264"/>
            <ac:spMk id="3" creationId="{CB579A11-A964-4890-969E-D67766DE7299}"/>
          </ac:spMkLst>
        </pc:spChg>
        <pc:spChg chg="add del mod">
          <ac:chgData name="LEOPOLDINA Vitković" userId="de5d8406-09fa-41fa-8d28-8a7ba852ce89" providerId="ADAL" clId="{9FD2CFAE-0B23-48E6-9200-3CFC08ACC849}" dt="2019-04-12T19:20:42.238" v="715"/>
          <ac:spMkLst>
            <pc:docMk/>
            <pc:sldMk cId="792508083" sldId="264"/>
            <ac:spMk id="4" creationId="{DC75CAC7-16FD-42A9-8B2C-A0300E2E35FB}"/>
          </ac:spMkLst>
        </pc:spChg>
      </pc:sldChg>
      <pc:sldChg chg="addSp modSp add">
        <pc:chgData name="LEOPOLDINA Vitković" userId="de5d8406-09fa-41fa-8d28-8a7ba852ce89" providerId="ADAL" clId="{9FD2CFAE-0B23-48E6-9200-3CFC08ACC849}" dt="2019-04-12T19:26:44.979" v="832" actId="1076"/>
        <pc:sldMkLst>
          <pc:docMk/>
          <pc:sldMk cId="1676124850" sldId="265"/>
        </pc:sldMkLst>
        <pc:spChg chg="mod">
          <ac:chgData name="LEOPOLDINA Vitković" userId="de5d8406-09fa-41fa-8d28-8a7ba852ce89" providerId="ADAL" clId="{9FD2CFAE-0B23-48E6-9200-3CFC08ACC849}" dt="2019-04-08T09:51:20.191" v="497" actId="1076"/>
          <ac:spMkLst>
            <pc:docMk/>
            <pc:sldMk cId="1676124850" sldId="265"/>
            <ac:spMk id="2" creationId="{DF36D6AD-6CD4-440D-ABE0-9F4575F2562C}"/>
          </ac:spMkLst>
        </pc:spChg>
        <pc:spChg chg="mod">
          <ac:chgData name="LEOPOLDINA Vitković" userId="de5d8406-09fa-41fa-8d28-8a7ba852ce89" providerId="ADAL" clId="{9FD2CFAE-0B23-48E6-9200-3CFC08ACC849}" dt="2019-04-12T19:25:16.290" v="808" actId="14100"/>
          <ac:spMkLst>
            <pc:docMk/>
            <pc:sldMk cId="1676124850" sldId="265"/>
            <ac:spMk id="3" creationId="{96116C80-B5C6-4C47-BBA8-C8ED9DD86D39}"/>
          </ac:spMkLst>
        </pc:spChg>
        <pc:picChg chg="add mod">
          <ac:chgData name="LEOPOLDINA Vitković" userId="de5d8406-09fa-41fa-8d28-8a7ba852ce89" providerId="ADAL" clId="{9FD2CFAE-0B23-48E6-9200-3CFC08ACC849}" dt="2019-04-12T19:26:23.645" v="828" actId="14100"/>
          <ac:picMkLst>
            <pc:docMk/>
            <pc:sldMk cId="1676124850" sldId="265"/>
            <ac:picMk id="5" creationId="{84E205CE-A2DF-4944-A4FB-7063ED419DED}"/>
          </ac:picMkLst>
        </pc:picChg>
        <pc:picChg chg="add mod">
          <ac:chgData name="LEOPOLDINA Vitković" userId="de5d8406-09fa-41fa-8d28-8a7ba852ce89" providerId="ADAL" clId="{9FD2CFAE-0B23-48E6-9200-3CFC08ACC849}" dt="2019-04-12T19:26:44.979" v="832" actId="1076"/>
          <ac:picMkLst>
            <pc:docMk/>
            <pc:sldMk cId="1676124850" sldId="265"/>
            <ac:picMk id="7" creationId="{C466A094-B13E-44D1-ACE6-99FBA474D887}"/>
          </ac:picMkLst>
        </pc:picChg>
      </pc:sldChg>
      <pc:sldChg chg="addSp delSp modSp add mod setBg">
        <pc:chgData name="LEOPOLDINA Vitković" userId="de5d8406-09fa-41fa-8d28-8a7ba852ce89" providerId="ADAL" clId="{9FD2CFAE-0B23-48E6-9200-3CFC08ACC849}" dt="2019-04-12T19:30:51.348" v="894" actId="120"/>
        <pc:sldMkLst>
          <pc:docMk/>
          <pc:sldMk cId="3127249519" sldId="266"/>
        </pc:sldMkLst>
        <pc:spChg chg="del mod">
          <ac:chgData name="LEOPOLDINA Vitković" userId="de5d8406-09fa-41fa-8d28-8a7ba852ce89" providerId="ADAL" clId="{9FD2CFAE-0B23-48E6-9200-3CFC08ACC849}" dt="2019-04-06T12:18:20.981" v="236"/>
          <ac:spMkLst>
            <pc:docMk/>
            <pc:sldMk cId="3127249519" sldId="266"/>
            <ac:spMk id="2" creationId="{62D334B2-A9F7-4ABF-A0EA-08652499FE9A}"/>
          </ac:spMkLst>
        </pc:spChg>
        <pc:spChg chg="mod">
          <ac:chgData name="LEOPOLDINA Vitković" userId="de5d8406-09fa-41fa-8d28-8a7ba852ce89" providerId="ADAL" clId="{9FD2CFAE-0B23-48E6-9200-3CFC08ACC849}" dt="2019-04-12T19:29:16.726" v="875" actId="404"/>
          <ac:spMkLst>
            <pc:docMk/>
            <pc:sldMk cId="3127249519" sldId="266"/>
            <ac:spMk id="3" creationId="{D982FD0A-D3F1-4BE7-8DAB-E9B4726F4976}"/>
          </ac:spMkLst>
        </pc:spChg>
        <pc:spChg chg="add del mod">
          <ac:chgData name="LEOPOLDINA Vitković" userId="de5d8406-09fa-41fa-8d28-8a7ba852ce89" providerId="ADAL" clId="{9FD2CFAE-0B23-48E6-9200-3CFC08ACC849}" dt="2019-04-06T12:18:25.428" v="237"/>
          <ac:spMkLst>
            <pc:docMk/>
            <pc:sldMk cId="3127249519" sldId="266"/>
            <ac:spMk id="4" creationId="{31E460C7-75C2-4033-8C7F-9C524FEB98D9}"/>
          </ac:spMkLst>
        </pc:spChg>
        <pc:spChg chg="add mod">
          <ac:chgData name="LEOPOLDINA Vitković" userId="de5d8406-09fa-41fa-8d28-8a7ba852ce89" providerId="ADAL" clId="{9FD2CFAE-0B23-48E6-9200-3CFC08ACC849}" dt="2019-04-12T19:30:51.348" v="894" actId="120"/>
          <ac:spMkLst>
            <pc:docMk/>
            <pc:sldMk cId="3127249519" sldId="266"/>
            <ac:spMk id="5" creationId="{FCE9E48B-07E9-4A3D-BAA8-71378FCE8864}"/>
          </ac:spMkLst>
        </pc:spChg>
        <pc:picChg chg="add mod">
          <ac:chgData name="LEOPOLDINA Vitković" userId="de5d8406-09fa-41fa-8d28-8a7ba852ce89" providerId="ADAL" clId="{9FD2CFAE-0B23-48E6-9200-3CFC08ACC849}" dt="2019-04-12T19:28:22.619" v="849" actId="1076"/>
          <ac:picMkLst>
            <pc:docMk/>
            <pc:sldMk cId="3127249519" sldId="266"/>
            <ac:picMk id="4" creationId="{2320FFBF-A937-4219-AE91-9B4F380F6EF6}"/>
          </ac:picMkLst>
        </pc:picChg>
        <pc:picChg chg="add mod">
          <ac:chgData name="LEOPOLDINA Vitković" userId="de5d8406-09fa-41fa-8d28-8a7ba852ce89" providerId="ADAL" clId="{9FD2CFAE-0B23-48E6-9200-3CFC08ACC849}" dt="2019-04-12T19:30:47.189" v="893" actId="14100"/>
          <ac:picMkLst>
            <pc:docMk/>
            <pc:sldMk cId="3127249519" sldId="266"/>
            <ac:picMk id="7" creationId="{05091A6D-F6CA-420F-8FEC-43C97D1F54F9}"/>
          </ac:picMkLst>
        </pc:picChg>
      </pc:sldChg>
      <pc:sldChg chg="delSp modSp add">
        <pc:chgData name="LEOPOLDINA Vitković" userId="de5d8406-09fa-41fa-8d28-8a7ba852ce89" providerId="ADAL" clId="{9FD2CFAE-0B23-48E6-9200-3CFC08ACC849}" dt="2019-04-12T19:35:38.354" v="975" actId="1076"/>
        <pc:sldMkLst>
          <pc:docMk/>
          <pc:sldMk cId="947393991" sldId="267"/>
        </pc:sldMkLst>
        <pc:spChg chg="del">
          <ac:chgData name="LEOPOLDINA Vitković" userId="de5d8406-09fa-41fa-8d28-8a7ba852ce89" providerId="ADAL" clId="{9FD2CFAE-0B23-48E6-9200-3CFC08ACC849}" dt="2019-04-12T19:35:30.928" v="973"/>
          <ac:spMkLst>
            <pc:docMk/>
            <pc:sldMk cId="947393991" sldId="267"/>
            <ac:spMk id="2" creationId="{2CEB0F57-FAD0-4E6C-AC3A-FDFDB0350070}"/>
          </ac:spMkLst>
        </pc:spChg>
        <pc:spChg chg="mod">
          <ac:chgData name="LEOPOLDINA Vitković" userId="de5d8406-09fa-41fa-8d28-8a7ba852ce89" providerId="ADAL" clId="{9FD2CFAE-0B23-48E6-9200-3CFC08ACC849}" dt="2019-04-12T19:35:38.354" v="975" actId="1076"/>
          <ac:spMkLst>
            <pc:docMk/>
            <pc:sldMk cId="947393991" sldId="267"/>
            <ac:spMk id="3" creationId="{5A0F5D00-E873-4A80-9F5B-5882678289BA}"/>
          </ac:spMkLst>
        </pc:spChg>
      </pc:sldChg>
      <pc:sldChg chg="addSp delSp modSp add ord">
        <pc:chgData name="LEOPOLDINA Vitković" userId="de5d8406-09fa-41fa-8d28-8a7ba852ce89" providerId="ADAL" clId="{9FD2CFAE-0B23-48E6-9200-3CFC08ACC849}" dt="2019-04-12T19:35:23.730" v="972" actId="1076"/>
        <pc:sldMkLst>
          <pc:docMk/>
          <pc:sldMk cId="572188437" sldId="268"/>
        </pc:sldMkLst>
        <pc:spChg chg="del">
          <ac:chgData name="LEOPOLDINA Vitković" userId="de5d8406-09fa-41fa-8d28-8a7ba852ce89" providerId="ADAL" clId="{9FD2CFAE-0B23-48E6-9200-3CFC08ACC849}" dt="2019-04-12T19:35:03.064" v="968"/>
          <ac:spMkLst>
            <pc:docMk/>
            <pc:sldMk cId="572188437" sldId="268"/>
            <ac:spMk id="2" creationId="{A30EBAEB-CBE3-425E-8E0F-CE13FBD4A1F3}"/>
          </ac:spMkLst>
        </pc:spChg>
        <pc:spChg chg="del mod">
          <ac:chgData name="LEOPOLDINA Vitković" userId="de5d8406-09fa-41fa-8d28-8a7ba852ce89" providerId="ADAL" clId="{9FD2CFAE-0B23-48E6-9200-3CFC08ACC849}" dt="2019-04-12T19:35:18.918" v="971"/>
          <ac:spMkLst>
            <pc:docMk/>
            <pc:sldMk cId="572188437" sldId="268"/>
            <ac:spMk id="3" creationId="{DC6460B3-36C1-41A5-9822-A7FC7019A213}"/>
          </ac:spMkLst>
        </pc:spChg>
        <pc:spChg chg="add mod">
          <ac:chgData name="LEOPOLDINA Vitković" userId="de5d8406-09fa-41fa-8d28-8a7ba852ce89" providerId="ADAL" clId="{9FD2CFAE-0B23-48E6-9200-3CFC08ACC849}" dt="2019-04-12T19:35:23.730" v="972" actId="1076"/>
          <ac:spMkLst>
            <pc:docMk/>
            <pc:sldMk cId="572188437" sldId="268"/>
            <ac:spMk id="4" creationId="{8916FCCA-7BFD-447D-B651-45A31B6855DD}"/>
          </ac:spMkLst>
        </pc:spChg>
      </pc:sldChg>
      <pc:sldChg chg="modSp add">
        <pc:chgData name="LEOPOLDINA Vitković" userId="de5d8406-09fa-41fa-8d28-8a7ba852ce89" providerId="ADAL" clId="{9FD2CFAE-0B23-48E6-9200-3CFC08ACC849}" dt="2019-04-12T19:22:28.720" v="781" actId="20577"/>
        <pc:sldMkLst>
          <pc:docMk/>
          <pc:sldMk cId="2337761751" sldId="269"/>
        </pc:sldMkLst>
        <pc:spChg chg="mod">
          <ac:chgData name="LEOPOLDINA Vitković" userId="de5d8406-09fa-41fa-8d28-8a7ba852ce89" providerId="ADAL" clId="{9FD2CFAE-0B23-48E6-9200-3CFC08ACC849}" dt="2019-04-12T19:21:19.619" v="735" actId="6549"/>
          <ac:spMkLst>
            <pc:docMk/>
            <pc:sldMk cId="2337761751" sldId="269"/>
            <ac:spMk id="2" creationId="{73F02566-9A0B-4D33-89F4-C18E4A0AC403}"/>
          </ac:spMkLst>
        </pc:spChg>
        <pc:graphicFrameChg chg="mod">
          <ac:chgData name="LEOPOLDINA Vitković" userId="de5d8406-09fa-41fa-8d28-8a7ba852ce89" providerId="ADAL" clId="{9FD2CFAE-0B23-48E6-9200-3CFC08ACC849}" dt="2019-04-12T19:22:28.720" v="781" actId="20577"/>
          <ac:graphicFrameMkLst>
            <pc:docMk/>
            <pc:sldMk cId="2337761751" sldId="269"/>
            <ac:graphicFrameMk id="20" creationId="{625DB5CA-E1B5-4B10-AF65-B4941C5474A4}"/>
          </ac:graphicFrameMkLst>
        </pc:graphicFrameChg>
      </pc:sldChg>
      <pc:sldChg chg="addSp delSp modSp add">
        <pc:chgData name="LEOPOLDINA Vitković" userId="de5d8406-09fa-41fa-8d28-8a7ba852ce89" providerId="ADAL" clId="{9FD2CFAE-0B23-48E6-9200-3CFC08ACC849}" dt="2019-04-12T19:34:54.153" v="967" actId="1076"/>
        <pc:sldMkLst>
          <pc:docMk/>
          <pc:sldMk cId="3158096329" sldId="270"/>
        </pc:sldMkLst>
        <pc:spChg chg="mod">
          <ac:chgData name="LEOPOLDINA Vitković" userId="de5d8406-09fa-41fa-8d28-8a7ba852ce89" providerId="ADAL" clId="{9FD2CFAE-0B23-48E6-9200-3CFC08ACC849}" dt="2019-04-12T19:34:47.456" v="966" actId="1076"/>
          <ac:spMkLst>
            <pc:docMk/>
            <pc:sldMk cId="3158096329" sldId="270"/>
            <ac:spMk id="3" creationId="{E409880A-F169-4ABD-B976-997EB432035C}"/>
          </ac:spMkLst>
        </pc:spChg>
        <pc:spChg chg="add mod">
          <ac:chgData name="LEOPOLDINA Vitković" userId="de5d8406-09fa-41fa-8d28-8a7ba852ce89" providerId="ADAL" clId="{9FD2CFAE-0B23-48E6-9200-3CFC08ACC849}" dt="2019-04-12T19:34:54.153" v="967" actId="1076"/>
          <ac:spMkLst>
            <pc:docMk/>
            <pc:sldMk cId="3158096329" sldId="270"/>
            <ac:spMk id="4" creationId="{41E83872-676B-4FB5-89B4-065457A45D77}"/>
          </ac:spMkLst>
        </pc:spChg>
        <pc:picChg chg="add mod">
          <ac:chgData name="LEOPOLDINA Vitković" userId="de5d8406-09fa-41fa-8d28-8a7ba852ce89" providerId="ADAL" clId="{9FD2CFAE-0B23-48E6-9200-3CFC08ACC849}" dt="2019-04-12T19:33:59.198" v="942" actId="1076"/>
          <ac:picMkLst>
            <pc:docMk/>
            <pc:sldMk cId="3158096329" sldId="270"/>
            <ac:picMk id="6" creationId="{78EFE4F4-65F8-440E-A8B9-6D8790C0C1D9}"/>
          </ac:picMkLst>
        </pc:picChg>
        <pc:picChg chg="add del mod">
          <ac:chgData name="LEOPOLDINA Vitković" userId="de5d8406-09fa-41fa-8d28-8a7ba852ce89" providerId="ADAL" clId="{9FD2CFAE-0B23-48E6-9200-3CFC08ACC849}" dt="2019-04-12T19:33:11.427" v="930" actId="478"/>
          <ac:picMkLst>
            <pc:docMk/>
            <pc:sldMk cId="3158096329" sldId="270"/>
            <ac:picMk id="8" creationId="{90AA7611-B951-44BD-865E-C5DD56260BB2}"/>
          </ac:picMkLst>
        </pc:picChg>
        <pc:picChg chg="add mod">
          <ac:chgData name="LEOPOLDINA Vitković" userId="de5d8406-09fa-41fa-8d28-8a7ba852ce89" providerId="ADAL" clId="{9FD2CFAE-0B23-48E6-9200-3CFC08ACC849}" dt="2019-04-12T19:34:04.976" v="943" actId="1076"/>
          <ac:picMkLst>
            <pc:docMk/>
            <pc:sldMk cId="3158096329" sldId="270"/>
            <ac:picMk id="10" creationId="{B1AE6373-D51A-4DBE-AC34-0B173437EE2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D39E6-36B6-49FA-BC4C-31CB211C3547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A608415C-99C6-40E8-8CAB-A590A31146D5}">
      <dgm:prSet/>
      <dgm:spPr/>
      <dgm:t>
        <a:bodyPr/>
        <a:lstStyle/>
        <a:p>
          <a:r>
            <a:rPr lang="hr-HR"/>
            <a:t>temperatura tijela ovisi o okolišu</a:t>
          </a:r>
          <a:endParaRPr lang="en-US"/>
        </a:p>
      </dgm:t>
    </dgm:pt>
    <dgm:pt modelId="{46381B25-69F3-4213-AD48-1D6C0B8C9E7D}" type="parTrans" cxnId="{6C8483E2-6532-4F07-A2E6-A57C8AEBA375}">
      <dgm:prSet/>
      <dgm:spPr/>
      <dgm:t>
        <a:bodyPr/>
        <a:lstStyle/>
        <a:p>
          <a:endParaRPr lang="en-US"/>
        </a:p>
      </dgm:t>
    </dgm:pt>
    <dgm:pt modelId="{533861BE-4A7E-406C-BD2E-693BCCD42E9B}" type="sibTrans" cxnId="{6C8483E2-6532-4F07-A2E6-A57C8AEBA375}">
      <dgm:prSet/>
      <dgm:spPr/>
      <dgm:t>
        <a:bodyPr/>
        <a:lstStyle/>
        <a:p>
          <a:endParaRPr lang="en-US"/>
        </a:p>
      </dgm:t>
    </dgm:pt>
    <dgm:pt modelId="{39DA4FF0-00EE-48A8-A295-71B082D978CA}">
      <dgm:prSet/>
      <dgm:spPr/>
      <dgm:t>
        <a:bodyPr/>
        <a:lstStyle/>
        <a:p>
          <a:r>
            <a:rPr lang="hr-HR"/>
            <a:t>ribe</a:t>
          </a:r>
          <a:endParaRPr lang="en-US"/>
        </a:p>
      </dgm:t>
    </dgm:pt>
    <dgm:pt modelId="{A4E13106-B942-4F1C-ACA0-468611DEA443}" type="parTrans" cxnId="{469E4C44-26D2-4B73-8272-61BA5A35B21E}">
      <dgm:prSet/>
      <dgm:spPr/>
      <dgm:t>
        <a:bodyPr/>
        <a:lstStyle/>
        <a:p>
          <a:endParaRPr lang="en-US"/>
        </a:p>
      </dgm:t>
    </dgm:pt>
    <dgm:pt modelId="{390E7DD1-F240-4DAB-BB68-778F8DD2C6FF}" type="sibTrans" cxnId="{469E4C44-26D2-4B73-8272-61BA5A35B21E}">
      <dgm:prSet/>
      <dgm:spPr/>
      <dgm:t>
        <a:bodyPr/>
        <a:lstStyle/>
        <a:p>
          <a:endParaRPr lang="en-US"/>
        </a:p>
      </dgm:t>
    </dgm:pt>
    <dgm:pt modelId="{CB1D0E37-CA6C-420F-A4E7-CB989422D4A4}">
      <dgm:prSet/>
      <dgm:spPr/>
      <dgm:t>
        <a:bodyPr/>
        <a:lstStyle/>
        <a:p>
          <a:r>
            <a:rPr lang="hr-HR"/>
            <a:t>vodozemci</a:t>
          </a:r>
          <a:endParaRPr lang="en-US"/>
        </a:p>
      </dgm:t>
    </dgm:pt>
    <dgm:pt modelId="{30B71A3E-7874-4FF6-8CFF-1D30030D74A2}" type="parTrans" cxnId="{7AC95B02-6E40-4FB8-BC87-9246E87A465C}">
      <dgm:prSet/>
      <dgm:spPr/>
      <dgm:t>
        <a:bodyPr/>
        <a:lstStyle/>
        <a:p>
          <a:endParaRPr lang="en-US"/>
        </a:p>
      </dgm:t>
    </dgm:pt>
    <dgm:pt modelId="{040C8A86-2F54-4C52-9A78-082EECDC6004}" type="sibTrans" cxnId="{7AC95B02-6E40-4FB8-BC87-9246E87A465C}">
      <dgm:prSet/>
      <dgm:spPr/>
      <dgm:t>
        <a:bodyPr/>
        <a:lstStyle/>
        <a:p>
          <a:endParaRPr lang="en-US"/>
        </a:p>
      </dgm:t>
    </dgm:pt>
    <dgm:pt modelId="{659FB8CF-EB7C-43DA-AD4B-8879A0A1971B}">
      <dgm:prSet/>
      <dgm:spPr/>
      <dgm:t>
        <a:bodyPr/>
        <a:lstStyle/>
        <a:p>
          <a:r>
            <a:rPr lang="hr-HR"/>
            <a:t>gmazovi</a:t>
          </a:r>
          <a:endParaRPr lang="en-US"/>
        </a:p>
      </dgm:t>
    </dgm:pt>
    <dgm:pt modelId="{0B29AA3E-5EA9-4360-A478-508E2A83CB44}" type="parTrans" cxnId="{4551DE8B-D533-42D0-B83D-3CA6061E56DE}">
      <dgm:prSet/>
      <dgm:spPr/>
      <dgm:t>
        <a:bodyPr/>
        <a:lstStyle/>
        <a:p>
          <a:endParaRPr lang="en-US"/>
        </a:p>
      </dgm:t>
    </dgm:pt>
    <dgm:pt modelId="{EFD5187F-5E39-4642-B8AD-8AA0FE376286}" type="sibTrans" cxnId="{4551DE8B-D533-42D0-B83D-3CA6061E56DE}">
      <dgm:prSet/>
      <dgm:spPr/>
      <dgm:t>
        <a:bodyPr/>
        <a:lstStyle/>
        <a:p>
          <a:endParaRPr lang="en-US"/>
        </a:p>
      </dgm:t>
    </dgm:pt>
    <dgm:pt modelId="{F81E3A4B-0C60-47E9-856C-327F9EAA31AE}">
      <dgm:prSet/>
      <dgm:spPr/>
      <dgm:t>
        <a:bodyPr/>
        <a:lstStyle/>
        <a:p>
          <a:r>
            <a:rPr lang="hr-HR"/>
            <a:t>beskralježnjaci</a:t>
          </a:r>
          <a:endParaRPr lang="en-US"/>
        </a:p>
      </dgm:t>
    </dgm:pt>
    <dgm:pt modelId="{6AE0EC5F-5297-4D04-888A-6046B37F3D4A}" type="parTrans" cxnId="{DBF6DBF3-38E3-46CA-9D8C-E9B3278A0DBE}">
      <dgm:prSet/>
      <dgm:spPr/>
      <dgm:t>
        <a:bodyPr/>
        <a:lstStyle/>
        <a:p>
          <a:endParaRPr lang="en-US"/>
        </a:p>
      </dgm:t>
    </dgm:pt>
    <dgm:pt modelId="{A0B5811A-3EEC-4BCC-88C2-3D4BE5D20710}" type="sibTrans" cxnId="{DBF6DBF3-38E3-46CA-9D8C-E9B3278A0DBE}">
      <dgm:prSet/>
      <dgm:spPr/>
      <dgm:t>
        <a:bodyPr/>
        <a:lstStyle/>
        <a:p>
          <a:endParaRPr lang="en-US"/>
        </a:p>
      </dgm:t>
    </dgm:pt>
    <dgm:pt modelId="{0BC90CA4-710E-42BE-B9A0-B86C612A6A6F}" type="pres">
      <dgm:prSet presAssocID="{0ADD39E6-36B6-49FA-BC4C-31CB211C354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6D13C65-0184-4E72-9FC8-444BFA5BD76E}" type="pres">
      <dgm:prSet presAssocID="{A608415C-99C6-40E8-8CAB-A590A31146D5}" presName="thickLine" presStyleLbl="alignNode1" presStyleIdx="0" presStyleCnt="5"/>
      <dgm:spPr/>
    </dgm:pt>
    <dgm:pt modelId="{30202CF8-54B1-4091-BFB3-C861C676D220}" type="pres">
      <dgm:prSet presAssocID="{A608415C-99C6-40E8-8CAB-A590A31146D5}" presName="horz1" presStyleCnt="0"/>
      <dgm:spPr/>
    </dgm:pt>
    <dgm:pt modelId="{23E94D85-C327-4D5A-877C-58F5BE7D267C}" type="pres">
      <dgm:prSet presAssocID="{A608415C-99C6-40E8-8CAB-A590A31146D5}" presName="tx1" presStyleLbl="revTx" presStyleIdx="0" presStyleCnt="5"/>
      <dgm:spPr/>
      <dgm:t>
        <a:bodyPr/>
        <a:lstStyle/>
        <a:p>
          <a:endParaRPr lang="hr-HR"/>
        </a:p>
      </dgm:t>
    </dgm:pt>
    <dgm:pt modelId="{000E6D22-F6F9-4FEB-BA54-89E288155541}" type="pres">
      <dgm:prSet presAssocID="{A608415C-99C6-40E8-8CAB-A590A31146D5}" presName="vert1" presStyleCnt="0"/>
      <dgm:spPr/>
    </dgm:pt>
    <dgm:pt modelId="{A7EFC1BA-064D-48ED-A039-6639F7F8FB30}" type="pres">
      <dgm:prSet presAssocID="{39DA4FF0-00EE-48A8-A295-71B082D978CA}" presName="thickLine" presStyleLbl="alignNode1" presStyleIdx="1" presStyleCnt="5"/>
      <dgm:spPr/>
    </dgm:pt>
    <dgm:pt modelId="{49D1C9AB-E1E8-426D-8EC3-D066C82F2CB0}" type="pres">
      <dgm:prSet presAssocID="{39DA4FF0-00EE-48A8-A295-71B082D978CA}" presName="horz1" presStyleCnt="0"/>
      <dgm:spPr/>
    </dgm:pt>
    <dgm:pt modelId="{FE8FF561-8A06-4016-86B3-9A3646ED9679}" type="pres">
      <dgm:prSet presAssocID="{39DA4FF0-00EE-48A8-A295-71B082D978CA}" presName="tx1" presStyleLbl="revTx" presStyleIdx="1" presStyleCnt="5"/>
      <dgm:spPr/>
      <dgm:t>
        <a:bodyPr/>
        <a:lstStyle/>
        <a:p>
          <a:endParaRPr lang="hr-HR"/>
        </a:p>
      </dgm:t>
    </dgm:pt>
    <dgm:pt modelId="{C75FE839-37F3-4D8D-9D6E-56B15E777944}" type="pres">
      <dgm:prSet presAssocID="{39DA4FF0-00EE-48A8-A295-71B082D978CA}" presName="vert1" presStyleCnt="0"/>
      <dgm:spPr/>
    </dgm:pt>
    <dgm:pt modelId="{6849AD9D-5ABB-42D1-8AC7-4DCB306CEE67}" type="pres">
      <dgm:prSet presAssocID="{CB1D0E37-CA6C-420F-A4E7-CB989422D4A4}" presName="thickLine" presStyleLbl="alignNode1" presStyleIdx="2" presStyleCnt="5"/>
      <dgm:spPr/>
    </dgm:pt>
    <dgm:pt modelId="{349D898C-9DDC-400E-8869-DE516984E124}" type="pres">
      <dgm:prSet presAssocID="{CB1D0E37-CA6C-420F-A4E7-CB989422D4A4}" presName="horz1" presStyleCnt="0"/>
      <dgm:spPr/>
    </dgm:pt>
    <dgm:pt modelId="{9711208A-D948-4ED5-AB2E-6F3293F6EF48}" type="pres">
      <dgm:prSet presAssocID="{CB1D0E37-CA6C-420F-A4E7-CB989422D4A4}" presName="tx1" presStyleLbl="revTx" presStyleIdx="2" presStyleCnt="5"/>
      <dgm:spPr/>
      <dgm:t>
        <a:bodyPr/>
        <a:lstStyle/>
        <a:p>
          <a:endParaRPr lang="hr-HR"/>
        </a:p>
      </dgm:t>
    </dgm:pt>
    <dgm:pt modelId="{689740E4-B94D-48C8-AC2D-11C5CFCD1B79}" type="pres">
      <dgm:prSet presAssocID="{CB1D0E37-CA6C-420F-A4E7-CB989422D4A4}" presName="vert1" presStyleCnt="0"/>
      <dgm:spPr/>
    </dgm:pt>
    <dgm:pt modelId="{D17FE560-211D-4F9A-BDA5-BFD5AB1BFDA0}" type="pres">
      <dgm:prSet presAssocID="{659FB8CF-EB7C-43DA-AD4B-8879A0A1971B}" presName="thickLine" presStyleLbl="alignNode1" presStyleIdx="3" presStyleCnt="5"/>
      <dgm:spPr/>
    </dgm:pt>
    <dgm:pt modelId="{3002767E-2148-4A07-A783-2E0D0F4CA96C}" type="pres">
      <dgm:prSet presAssocID="{659FB8CF-EB7C-43DA-AD4B-8879A0A1971B}" presName="horz1" presStyleCnt="0"/>
      <dgm:spPr/>
    </dgm:pt>
    <dgm:pt modelId="{79B4209E-DC7A-497D-9CBE-AE80676144E2}" type="pres">
      <dgm:prSet presAssocID="{659FB8CF-EB7C-43DA-AD4B-8879A0A1971B}" presName="tx1" presStyleLbl="revTx" presStyleIdx="3" presStyleCnt="5"/>
      <dgm:spPr/>
      <dgm:t>
        <a:bodyPr/>
        <a:lstStyle/>
        <a:p>
          <a:endParaRPr lang="hr-HR"/>
        </a:p>
      </dgm:t>
    </dgm:pt>
    <dgm:pt modelId="{9B901456-FE76-4E6F-AB85-1CD520F7B920}" type="pres">
      <dgm:prSet presAssocID="{659FB8CF-EB7C-43DA-AD4B-8879A0A1971B}" presName="vert1" presStyleCnt="0"/>
      <dgm:spPr/>
    </dgm:pt>
    <dgm:pt modelId="{49B888C6-F9CB-49F1-82B3-C74F22228BF7}" type="pres">
      <dgm:prSet presAssocID="{F81E3A4B-0C60-47E9-856C-327F9EAA31AE}" presName="thickLine" presStyleLbl="alignNode1" presStyleIdx="4" presStyleCnt="5"/>
      <dgm:spPr/>
    </dgm:pt>
    <dgm:pt modelId="{C806E9F2-A331-492F-AB3F-0D20A65D87BA}" type="pres">
      <dgm:prSet presAssocID="{F81E3A4B-0C60-47E9-856C-327F9EAA31AE}" presName="horz1" presStyleCnt="0"/>
      <dgm:spPr/>
    </dgm:pt>
    <dgm:pt modelId="{F4F99514-EFB0-4743-8E8D-C12126E73ECD}" type="pres">
      <dgm:prSet presAssocID="{F81E3A4B-0C60-47E9-856C-327F9EAA31AE}" presName="tx1" presStyleLbl="revTx" presStyleIdx="4" presStyleCnt="5"/>
      <dgm:spPr/>
      <dgm:t>
        <a:bodyPr/>
        <a:lstStyle/>
        <a:p>
          <a:endParaRPr lang="hr-HR"/>
        </a:p>
      </dgm:t>
    </dgm:pt>
    <dgm:pt modelId="{17BF37A8-5C48-4F48-8F4A-334003DD7B8E}" type="pres">
      <dgm:prSet presAssocID="{F81E3A4B-0C60-47E9-856C-327F9EAA31AE}" presName="vert1" presStyleCnt="0"/>
      <dgm:spPr/>
    </dgm:pt>
  </dgm:ptLst>
  <dgm:cxnLst>
    <dgm:cxn modelId="{4551DE8B-D533-42D0-B83D-3CA6061E56DE}" srcId="{0ADD39E6-36B6-49FA-BC4C-31CB211C3547}" destId="{659FB8CF-EB7C-43DA-AD4B-8879A0A1971B}" srcOrd="3" destOrd="0" parTransId="{0B29AA3E-5EA9-4360-A478-508E2A83CB44}" sibTransId="{EFD5187F-5E39-4642-B8AD-8AA0FE376286}"/>
    <dgm:cxn modelId="{7AC95B02-6E40-4FB8-BC87-9246E87A465C}" srcId="{0ADD39E6-36B6-49FA-BC4C-31CB211C3547}" destId="{CB1D0E37-CA6C-420F-A4E7-CB989422D4A4}" srcOrd="2" destOrd="0" parTransId="{30B71A3E-7874-4FF6-8CFF-1D30030D74A2}" sibTransId="{040C8A86-2F54-4C52-9A78-082EECDC6004}"/>
    <dgm:cxn modelId="{6281D937-5CE3-4250-967A-AE977E37615F}" type="presOf" srcId="{F81E3A4B-0C60-47E9-856C-327F9EAA31AE}" destId="{F4F99514-EFB0-4743-8E8D-C12126E73ECD}" srcOrd="0" destOrd="0" presId="urn:microsoft.com/office/officeart/2008/layout/LinedList"/>
    <dgm:cxn modelId="{6C8483E2-6532-4F07-A2E6-A57C8AEBA375}" srcId="{0ADD39E6-36B6-49FA-BC4C-31CB211C3547}" destId="{A608415C-99C6-40E8-8CAB-A590A31146D5}" srcOrd="0" destOrd="0" parTransId="{46381B25-69F3-4213-AD48-1D6C0B8C9E7D}" sibTransId="{533861BE-4A7E-406C-BD2E-693BCCD42E9B}"/>
    <dgm:cxn modelId="{575CEDDF-9490-42C0-ADE7-B4CBFD979ECF}" type="presOf" srcId="{CB1D0E37-CA6C-420F-A4E7-CB989422D4A4}" destId="{9711208A-D948-4ED5-AB2E-6F3293F6EF48}" srcOrd="0" destOrd="0" presId="urn:microsoft.com/office/officeart/2008/layout/LinedList"/>
    <dgm:cxn modelId="{485B871F-A3F2-4DD0-A5E1-292317741E5F}" type="presOf" srcId="{A608415C-99C6-40E8-8CAB-A590A31146D5}" destId="{23E94D85-C327-4D5A-877C-58F5BE7D267C}" srcOrd="0" destOrd="0" presId="urn:microsoft.com/office/officeart/2008/layout/LinedList"/>
    <dgm:cxn modelId="{8287B919-265E-4FB6-9057-080B0E611B79}" type="presOf" srcId="{659FB8CF-EB7C-43DA-AD4B-8879A0A1971B}" destId="{79B4209E-DC7A-497D-9CBE-AE80676144E2}" srcOrd="0" destOrd="0" presId="urn:microsoft.com/office/officeart/2008/layout/LinedList"/>
    <dgm:cxn modelId="{63E1FC9F-5E42-410E-9AA0-5CCEE7BABF98}" type="presOf" srcId="{0ADD39E6-36B6-49FA-BC4C-31CB211C3547}" destId="{0BC90CA4-710E-42BE-B9A0-B86C612A6A6F}" srcOrd="0" destOrd="0" presId="urn:microsoft.com/office/officeart/2008/layout/LinedList"/>
    <dgm:cxn modelId="{DBF6DBF3-38E3-46CA-9D8C-E9B3278A0DBE}" srcId="{0ADD39E6-36B6-49FA-BC4C-31CB211C3547}" destId="{F81E3A4B-0C60-47E9-856C-327F9EAA31AE}" srcOrd="4" destOrd="0" parTransId="{6AE0EC5F-5297-4D04-888A-6046B37F3D4A}" sibTransId="{A0B5811A-3EEC-4BCC-88C2-3D4BE5D20710}"/>
    <dgm:cxn modelId="{469E4C44-26D2-4B73-8272-61BA5A35B21E}" srcId="{0ADD39E6-36B6-49FA-BC4C-31CB211C3547}" destId="{39DA4FF0-00EE-48A8-A295-71B082D978CA}" srcOrd="1" destOrd="0" parTransId="{A4E13106-B942-4F1C-ACA0-468611DEA443}" sibTransId="{390E7DD1-F240-4DAB-BB68-778F8DD2C6FF}"/>
    <dgm:cxn modelId="{9A3769A7-DB0D-4189-AA6A-E1C36F8F2C94}" type="presOf" srcId="{39DA4FF0-00EE-48A8-A295-71B082D978CA}" destId="{FE8FF561-8A06-4016-86B3-9A3646ED9679}" srcOrd="0" destOrd="0" presId="urn:microsoft.com/office/officeart/2008/layout/LinedList"/>
    <dgm:cxn modelId="{593E170F-8C2F-4AAB-824E-F74BDED538CD}" type="presParOf" srcId="{0BC90CA4-710E-42BE-B9A0-B86C612A6A6F}" destId="{96D13C65-0184-4E72-9FC8-444BFA5BD76E}" srcOrd="0" destOrd="0" presId="urn:microsoft.com/office/officeart/2008/layout/LinedList"/>
    <dgm:cxn modelId="{0A883F07-D4A5-43A6-A133-A6A9A02DFEF0}" type="presParOf" srcId="{0BC90CA4-710E-42BE-B9A0-B86C612A6A6F}" destId="{30202CF8-54B1-4091-BFB3-C861C676D220}" srcOrd="1" destOrd="0" presId="urn:microsoft.com/office/officeart/2008/layout/LinedList"/>
    <dgm:cxn modelId="{808B2AF9-BD07-479C-B10C-E1CE0F9BE903}" type="presParOf" srcId="{30202CF8-54B1-4091-BFB3-C861C676D220}" destId="{23E94D85-C327-4D5A-877C-58F5BE7D267C}" srcOrd="0" destOrd="0" presId="urn:microsoft.com/office/officeart/2008/layout/LinedList"/>
    <dgm:cxn modelId="{501033EA-D70E-46E6-84AF-FBAFCEFEF2A0}" type="presParOf" srcId="{30202CF8-54B1-4091-BFB3-C861C676D220}" destId="{000E6D22-F6F9-4FEB-BA54-89E288155541}" srcOrd="1" destOrd="0" presId="urn:microsoft.com/office/officeart/2008/layout/LinedList"/>
    <dgm:cxn modelId="{411DFC3D-0977-4D1F-892F-2CB3E83E698A}" type="presParOf" srcId="{0BC90CA4-710E-42BE-B9A0-B86C612A6A6F}" destId="{A7EFC1BA-064D-48ED-A039-6639F7F8FB30}" srcOrd="2" destOrd="0" presId="urn:microsoft.com/office/officeart/2008/layout/LinedList"/>
    <dgm:cxn modelId="{179BE617-E3E3-43B1-916C-191CF71CE7A2}" type="presParOf" srcId="{0BC90CA4-710E-42BE-B9A0-B86C612A6A6F}" destId="{49D1C9AB-E1E8-426D-8EC3-D066C82F2CB0}" srcOrd="3" destOrd="0" presId="urn:microsoft.com/office/officeart/2008/layout/LinedList"/>
    <dgm:cxn modelId="{588C8401-036D-4102-8C80-D0FDDA851467}" type="presParOf" srcId="{49D1C9AB-E1E8-426D-8EC3-D066C82F2CB0}" destId="{FE8FF561-8A06-4016-86B3-9A3646ED9679}" srcOrd="0" destOrd="0" presId="urn:microsoft.com/office/officeart/2008/layout/LinedList"/>
    <dgm:cxn modelId="{E9C74010-BD5C-40E5-A8E0-B52EAE29F99F}" type="presParOf" srcId="{49D1C9AB-E1E8-426D-8EC3-D066C82F2CB0}" destId="{C75FE839-37F3-4D8D-9D6E-56B15E777944}" srcOrd="1" destOrd="0" presId="urn:microsoft.com/office/officeart/2008/layout/LinedList"/>
    <dgm:cxn modelId="{C4CA4ACD-8076-490C-9B39-BE2C9998F288}" type="presParOf" srcId="{0BC90CA4-710E-42BE-B9A0-B86C612A6A6F}" destId="{6849AD9D-5ABB-42D1-8AC7-4DCB306CEE67}" srcOrd="4" destOrd="0" presId="urn:microsoft.com/office/officeart/2008/layout/LinedList"/>
    <dgm:cxn modelId="{DFC8416F-9D58-44DD-A06E-76E6D0D8069E}" type="presParOf" srcId="{0BC90CA4-710E-42BE-B9A0-B86C612A6A6F}" destId="{349D898C-9DDC-400E-8869-DE516984E124}" srcOrd="5" destOrd="0" presId="urn:microsoft.com/office/officeart/2008/layout/LinedList"/>
    <dgm:cxn modelId="{B9FA4525-BF22-472B-9A72-131CD99B0569}" type="presParOf" srcId="{349D898C-9DDC-400E-8869-DE516984E124}" destId="{9711208A-D948-4ED5-AB2E-6F3293F6EF48}" srcOrd="0" destOrd="0" presId="urn:microsoft.com/office/officeart/2008/layout/LinedList"/>
    <dgm:cxn modelId="{02419F63-B134-416E-981F-8469771B944C}" type="presParOf" srcId="{349D898C-9DDC-400E-8869-DE516984E124}" destId="{689740E4-B94D-48C8-AC2D-11C5CFCD1B79}" srcOrd="1" destOrd="0" presId="urn:microsoft.com/office/officeart/2008/layout/LinedList"/>
    <dgm:cxn modelId="{DDC26075-785E-4DB6-AC0B-ED3AD8FC0BF2}" type="presParOf" srcId="{0BC90CA4-710E-42BE-B9A0-B86C612A6A6F}" destId="{D17FE560-211D-4F9A-BDA5-BFD5AB1BFDA0}" srcOrd="6" destOrd="0" presId="urn:microsoft.com/office/officeart/2008/layout/LinedList"/>
    <dgm:cxn modelId="{E9EEF03A-123C-4A6A-BF03-16ECEE072D67}" type="presParOf" srcId="{0BC90CA4-710E-42BE-B9A0-B86C612A6A6F}" destId="{3002767E-2148-4A07-A783-2E0D0F4CA96C}" srcOrd="7" destOrd="0" presId="urn:microsoft.com/office/officeart/2008/layout/LinedList"/>
    <dgm:cxn modelId="{18D29761-82DC-4856-88A4-86012F442B5D}" type="presParOf" srcId="{3002767E-2148-4A07-A783-2E0D0F4CA96C}" destId="{79B4209E-DC7A-497D-9CBE-AE80676144E2}" srcOrd="0" destOrd="0" presId="urn:microsoft.com/office/officeart/2008/layout/LinedList"/>
    <dgm:cxn modelId="{BF198F52-066C-4FB4-AAA2-DC7B945B9DCC}" type="presParOf" srcId="{3002767E-2148-4A07-A783-2E0D0F4CA96C}" destId="{9B901456-FE76-4E6F-AB85-1CD520F7B920}" srcOrd="1" destOrd="0" presId="urn:microsoft.com/office/officeart/2008/layout/LinedList"/>
    <dgm:cxn modelId="{A2D6A7BE-B361-404B-9C7F-DE32F11C9669}" type="presParOf" srcId="{0BC90CA4-710E-42BE-B9A0-B86C612A6A6F}" destId="{49B888C6-F9CB-49F1-82B3-C74F22228BF7}" srcOrd="8" destOrd="0" presId="urn:microsoft.com/office/officeart/2008/layout/LinedList"/>
    <dgm:cxn modelId="{2B5D878D-8C4E-4BBD-BE95-EAAE861DB5A7}" type="presParOf" srcId="{0BC90CA4-710E-42BE-B9A0-B86C612A6A6F}" destId="{C806E9F2-A331-492F-AB3F-0D20A65D87BA}" srcOrd="9" destOrd="0" presId="urn:microsoft.com/office/officeart/2008/layout/LinedList"/>
    <dgm:cxn modelId="{E4A26370-998D-4F78-8D15-1CC81824DF05}" type="presParOf" srcId="{C806E9F2-A331-492F-AB3F-0D20A65D87BA}" destId="{F4F99514-EFB0-4743-8E8D-C12126E73ECD}" srcOrd="0" destOrd="0" presId="urn:microsoft.com/office/officeart/2008/layout/LinedList"/>
    <dgm:cxn modelId="{9CE13383-75B5-45FA-B435-66E4964CEBAB}" type="presParOf" srcId="{C806E9F2-A331-492F-AB3F-0D20A65D87BA}" destId="{17BF37A8-5C48-4F48-8F4A-334003DD7B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D39E6-36B6-49FA-BC4C-31CB211C3547}" type="doc">
      <dgm:prSet loTypeId="urn:microsoft.com/office/officeart/2008/layout/Lin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608415C-99C6-40E8-8CAB-A590A31146D5}">
      <dgm:prSet/>
      <dgm:spPr/>
      <dgm:t>
        <a:bodyPr/>
        <a:lstStyle/>
        <a:p>
          <a:r>
            <a:rPr lang="hr-HR" dirty="0"/>
            <a:t>stalna tjelesna temperatura</a:t>
          </a:r>
          <a:endParaRPr lang="en-US" dirty="0"/>
        </a:p>
      </dgm:t>
    </dgm:pt>
    <dgm:pt modelId="{46381B25-69F3-4213-AD48-1D6C0B8C9E7D}" type="parTrans" cxnId="{6C8483E2-6532-4F07-A2E6-A57C8AEBA375}">
      <dgm:prSet/>
      <dgm:spPr/>
      <dgm:t>
        <a:bodyPr/>
        <a:lstStyle/>
        <a:p>
          <a:endParaRPr lang="en-US"/>
        </a:p>
      </dgm:t>
    </dgm:pt>
    <dgm:pt modelId="{533861BE-4A7E-406C-BD2E-693BCCD42E9B}" type="sibTrans" cxnId="{6C8483E2-6532-4F07-A2E6-A57C8AEBA375}">
      <dgm:prSet/>
      <dgm:spPr/>
      <dgm:t>
        <a:bodyPr/>
        <a:lstStyle/>
        <a:p>
          <a:endParaRPr lang="en-US"/>
        </a:p>
      </dgm:t>
    </dgm:pt>
    <dgm:pt modelId="{39DA4FF0-00EE-48A8-A295-71B082D978CA}">
      <dgm:prSet/>
      <dgm:spPr/>
      <dgm:t>
        <a:bodyPr/>
        <a:lstStyle/>
        <a:p>
          <a:r>
            <a:rPr lang="hr-HR" dirty="0"/>
            <a:t>ptice</a:t>
          </a:r>
          <a:endParaRPr lang="en-US" dirty="0"/>
        </a:p>
      </dgm:t>
    </dgm:pt>
    <dgm:pt modelId="{A4E13106-B942-4F1C-ACA0-468611DEA443}" type="parTrans" cxnId="{469E4C44-26D2-4B73-8272-61BA5A35B21E}">
      <dgm:prSet/>
      <dgm:spPr/>
      <dgm:t>
        <a:bodyPr/>
        <a:lstStyle/>
        <a:p>
          <a:endParaRPr lang="en-US"/>
        </a:p>
      </dgm:t>
    </dgm:pt>
    <dgm:pt modelId="{390E7DD1-F240-4DAB-BB68-778F8DD2C6FF}" type="sibTrans" cxnId="{469E4C44-26D2-4B73-8272-61BA5A35B21E}">
      <dgm:prSet/>
      <dgm:spPr/>
      <dgm:t>
        <a:bodyPr/>
        <a:lstStyle/>
        <a:p>
          <a:endParaRPr lang="en-US"/>
        </a:p>
      </dgm:t>
    </dgm:pt>
    <dgm:pt modelId="{CB1D0E37-CA6C-420F-A4E7-CB989422D4A4}">
      <dgm:prSet/>
      <dgm:spPr/>
      <dgm:t>
        <a:bodyPr/>
        <a:lstStyle/>
        <a:p>
          <a:r>
            <a:rPr lang="hr-HR" dirty="0"/>
            <a:t>mitarenje</a:t>
          </a:r>
          <a:endParaRPr lang="en-US" dirty="0"/>
        </a:p>
      </dgm:t>
    </dgm:pt>
    <dgm:pt modelId="{30B71A3E-7874-4FF6-8CFF-1D30030D74A2}" type="parTrans" cxnId="{7AC95B02-6E40-4FB8-BC87-9246E87A465C}">
      <dgm:prSet/>
      <dgm:spPr/>
      <dgm:t>
        <a:bodyPr/>
        <a:lstStyle/>
        <a:p>
          <a:endParaRPr lang="en-US"/>
        </a:p>
      </dgm:t>
    </dgm:pt>
    <dgm:pt modelId="{040C8A86-2F54-4C52-9A78-082EECDC6004}" type="sibTrans" cxnId="{7AC95B02-6E40-4FB8-BC87-9246E87A465C}">
      <dgm:prSet/>
      <dgm:spPr/>
      <dgm:t>
        <a:bodyPr/>
        <a:lstStyle/>
        <a:p>
          <a:endParaRPr lang="en-US"/>
        </a:p>
      </dgm:t>
    </dgm:pt>
    <dgm:pt modelId="{659FB8CF-EB7C-43DA-AD4B-8879A0A1971B}">
      <dgm:prSet/>
      <dgm:spPr/>
      <dgm:t>
        <a:bodyPr/>
        <a:lstStyle/>
        <a:p>
          <a:r>
            <a:rPr lang="hr-HR" dirty="0"/>
            <a:t>sisavci</a:t>
          </a:r>
          <a:endParaRPr lang="en-US" dirty="0"/>
        </a:p>
      </dgm:t>
    </dgm:pt>
    <dgm:pt modelId="{0B29AA3E-5EA9-4360-A478-508E2A83CB44}" type="parTrans" cxnId="{4551DE8B-D533-42D0-B83D-3CA6061E56DE}">
      <dgm:prSet/>
      <dgm:spPr/>
      <dgm:t>
        <a:bodyPr/>
        <a:lstStyle/>
        <a:p>
          <a:endParaRPr lang="en-US"/>
        </a:p>
      </dgm:t>
    </dgm:pt>
    <dgm:pt modelId="{EFD5187F-5E39-4642-B8AD-8AA0FE376286}" type="sibTrans" cxnId="{4551DE8B-D533-42D0-B83D-3CA6061E56DE}">
      <dgm:prSet/>
      <dgm:spPr/>
      <dgm:t>
        <a:bodyPr/>
        <a:lstStyle/>
        <a:p>
          <a:endParaRPr lang="en-US"/>
        </a:p>
      </dgm:t>
    </dgm:pt>
    <dgm:pt modelId="{F81E3A4B-0C60-47E9-856C-327F9EAA31AE}">
      <dgm:prSet/>
      <dgm:spPr/>
      <dgm:t>
        <a:bodyPr/>
        <a:lstStyle/>
        <a:p>
          <a:r>
            <a:rPr lang="hr-HR" dirty="0"/>
            <a:t>linjanje</a:t>
          </a:r>
          <a:endParaRPr lang="en-US" dirty="0"/>
        </a:p>
      </dgm:t>
    </dgm:pt>
    <dgm:pt modelId="{6AE0EC5F-5297-4D04-888A-6046B37F3D4A}" type="parTrans" cxnId="{DBF6DBF3-38E3-46CA-9D8C-E9B3278A0DBE}">
      <dgm:prSet/>
      <dgm:spPr/>
      <dgm:t>
        <a:bodyPr/>
        <a:lstStyle/>
        <a:p>
          <a:endParaRPr lang="en-US"/>
        </a:p>
      </dgm:t>
    </dgm:pt>
    <dgm:pt modelId="{A0B5811A-3EEC-4BCC-88C2-3D4BE5D20710}" type="sibTrans" cxnId="{DBF6DBF3-38E3-46CA-9D8C-E9B3278A0DBE}">
      <dgm:prSet/>
      <dgm:spPr/>
      <dgm:t>
        <a:bodyPr/>
        <a:lstStyle/>
        <a:p>
          <a:endParaRPr lang="en-US"/>
        </a:p>
      </dgm:t>
    </dgm:pt>
    <dgm:pt modelId="{0BC90CA4-710E-42BE-B9A0-B86C612A6A6F}" type="pres">
      <dgm:prSet presAssocID="{0ADD39E6-36B6-49FA-BC4C-31CB211C354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96D13C65-0184-4E72-9FC8-444BFA5BD76E}" type="pres">
      <dgm:prSet presAssocID="{A608415C-99C6-40E8-8CAB-A590A31146D5}" presName="thickLine" presStyleLbl="alignNode1" presStyleIdx="0" presStyleCnt="5"/>
      <dgm:spPr/>
    </dgm:pt>
    <dgm:pt modelId="{30202CF8-54B1-4091-BFB3-C861C676D220}" type="pres">
      <dgm:prSet presAssocID="{A608415C-99C6-40E8-8CAB-A590A31146D5}" presName="horz1" presStyleCnt="0"/>
      <dgm:spPr/>
    </dgm:pt>
    <dgm:pt modelId="{23E94D85-C327-4D5A-877C-58F5BE7D267C}" type="pres">
      <dgm:prSet presAssocID="{A608415C-99C6-40E8-8CAB-A590A31146D5}" presName="tx1" presStyleLbl="revTx" presStyleIdx="0" presStyleCnt="5"/>
      <dgm:spPr/>
      <dgm:t>
        <a:bodyPr/>
        <a:lstStyle/>
        <a:p>
          <a:endParaRPr lang="hr-HR"/>
        </a:p>
      </dgm:t>
    </dgm:pt>
    <dgm:pt modelId="{000E6D22-F6F9-4FEB-BA54-89E288155541}" type="pres">
      <dgm:prSet presAssocID="{A608415C-99C6-40E8-8CAB-A590A31146D5}" presName="vert1" presStyleCnt="0"/>
      <dgm:spPr/>
    </dgm:pt>
    <dgm:pt modelId="{A7EFC1BA-064D-48ED-A039-6639F7F8FB30}" type="pres">
      <dgm:prSet presAssocID="{39DA4FF0-00EE-48A8-A295-71B082D978CA}" presName="thickLine" presStyleLbl="alignNode1" presStyleIdx="1" presStyleCnt="5"/>
      <dgm:spPr/>
    </dgm:pt>
    <dgm:pt modelId="{49D1C9AB-E1E8-426D-8EC3-D066C82F2CB0}" type="pres">
      <dgm:prSet presAssocID="{39DA4FF0-00EE-48A8-A295-71B082D978CA}" presName="horz1" presStyleCnt="0"/>
      <dgm:spPr/>
    </dgm:pt>
    <dgm:pt modelId="{FE8FF561-8A06-4016-86B3-9A3646ED9679}" type="pres">
      <dgm:prSet presAssocID="{39DA4FF0-00EE-48A8-A295-71B082D978CA}" presName="tx1" presStyleLbl="revTx" presStyleIdx="1" presStyleCnt="5"/>
      <dgm:spPr/>
      <dgm:t>
        <a:bodyPr/>
        <a:lstStyle/>
        <a:p>
          <a:endParaRPr lang="hr-HR"/>
        </a:p>
      </dgm:t>
    </dgm:pt>
    <dgm:pt modelId="{C75FE839-37F3-4D8D-9D6E-56B15E777944}" type="pres">
      <dgm:prSet presAssocID="{39DA4FF0-00EE-48A8-A295-71B082D978CA}" presName="vert1" presStyleCnt="0"/>
      <dgm:spPr/>
    </dgm:pt>
    <dgm:pt modelId="{6849AD9D-5ABB-42D1-8AC7-4DCB306CEE67}" type="pres">
      <dgm:prSet presAssocID="{CB1D0E37-CA6C-420F-A4E7-CB989422D4A4}" presName="thickLine" presStyleLbl="alignNode1" presStyleIdx="2" presStyleCnt="5"/>
      <dgm:spPr/>
    </dgm:pt>
    <dgm:pt modelId="{349D898C-9DDC-400E-8869-DE516984E124}" type="pres">
      <dgm:prSet presAssocID="{CB1D0E37-CA6C-420F-A4E7-CB989422D4A4}" presName="horz1" presStyleCnt="0"/>
      <dgm:spPr/>
    </dgm:pt>
    <dgm:pt modelId="{9711208A-D948-4ED5-AB2E-6F3293F6EF48}" type="pres">
      <dgm:prSet presAssocID="{CB1D0E37-CA6C-420F-A4E7-CB989422D4A4}" presName="tx1" presStyleLbl="revTx" presStyleIdx="2" presStyleCnt="5"/>
      <dgm:spPr/>
      <dgm:t>
        <a:bodyPr/>
        <a:lstStyle/>
        <a:p>
          <a:endParaRPr lang="hr-HR"/>
        </a:p>
      </dgm:t>
    </dgm:pt>
    <dgm:pt modelId="{689740E4-B94D-48C8-AC2D-11C5CFCD1B79}" type="pres">
      <dgm:prSet presAssocID="{CB1D0E37-CA6C-420F-A4E7-CB989422D4A4}" presName="vert1" presStyleCnt="0"/>
      <dgm:spPr/>
    </dgm:pt>
    <dgm:pt modelId="{D17FE560-211D-4F9A-BDA5-BFD5AB1BFDA0}" type="pres">
      <dgm:prSet presAssocID="{659FB8CF-EB7C-43DA-AD4B-8879A0A1971B}" presName="thickLine" presStyleLbl="alignNode1" presStyleIdx="3" presStyleCnt="5"/>
      <dgm:spPr/>
    </dgm:pt>
    <dgm:pt modelId="{3002767E-2148-4A07-A783-2E0D0F4CA96C}" type="pres">
      <dgm:prSet presAssocID="{659FB8CF-EB7C-43DA-AD4B-8879A0A1971B}" presName="horz1" presStyleCnt="0"/>
      <dgm:spPr/>
    </dgm:pt>
    <dgm:pt modelId="{79B4209E-DC7A-497D-9CBE-AE80676144E2}" type="pres">
      <dgm:prSet presAssocID="{659FB8CF-EB7C-43DA-AD4B-8879A0A1971B}" presName="tx1" presStyleLbl="revTx" presStyleIdx="3" presStyleCnt="5"/>
      <dgm:spPr/>
      <dgm:t>
        <a:bodyPr/>
        <a:lstStyle/>
        <a:p>
          <a:endParaRPr lang="hr-HR"/>
        </a:p>
      </dgm:t>
    </dgm:pt>
    <dgm:pt modelId="{9B901456-FE76-4E6F-AB85-1CD520F7B920}" type="pres">
      <dgm:prSet presAssocID="{659FB8CF-EB7C-43DA-AD4B-8879A0A1971B}" presName="vert1" presStyleCnt="0"/>
      <dgm:spPr/>
    </dgm:pt>
    <dgm:pt modelId="{49B888C6-F9CB-49F1-82B3-C74F22228BF7}" type="pres">
      <dgm:prSet presAssocID="{F81E3A4B-0C60-47E9-856C-327F9EAA31AE}" presName="thickLine" presStyleLbl="alignNode1" presStyleIdx="4" presStyleCnt="5"/>
      <dgm:spPr/>
    </dgm:pt>
    <dgm:pt modelId="{C806E9F2-A331-492F-AB3F-0D20A65D87BA}" type="pres">
      <dgm:prSet presAssocID="{F81E3A4B-0C60-47E9-856C-327F9EAA31AE}" presName="horz1" presStyleCnt="0"/>
      <dgm:spPr/>
    </dgm:pt>
    <dgm:pt modelId="{F4F99514-EFB0-4743-8E8D-C12126E73ECD}" type="pres">
      <dgm:prSet presAssocID="{F81E3A4B-0C60-47E9-856C-327F9EAA31AE}" presName="tx1" presStyleLbl="revTx" presStyleIdx="4" presStyleCnt="5"/>
      <dgm:spPr/>
      <dgm:t>
        <a:bodyPr/>
        <a:lstStyle/>
        <a:p>
          <a:endParaRPr lang="hr-HR"/>
        </a:p>
      </dgm:t>
    </dgm:pt>
    <dgm:pt modelId="{17BF37A8-5C48-4F48-8F4A-334003DD7B8E}" type="pres">
      <dgm:prSet presAssocID="{F81E3A4B-0C60-47E9-856C-327F9EAA31AE}" presName="vert1" presStyleCnt="0"/>
      <dgm:spPr/>
    </dgm:pt>
  </dgm:ptLst>
  <dgm:cxnLst>
    <dgm:cxn modelId="{4551DE8B-D533-42D0-B83D-3CA6061E56DE}" srcId="{0ADD39E6-36B6-49FA-BC4C-31CB211C3547}" destId="{659FB8CF-EB7C-43DA-AD4B-8879A0A1971B}" srcOrd="3" destOrd="0" parTransId="{0B29AA3E-5EA9-4360-A478-508E2A83CB44}" sibTransId="{EFD5187F-5E39-4642-B8AD-8AA0FE376286}"/>
    <dgm:cxn modelId="{7AC95B02-6E40-4FB8-BC87-9246E87A465C}" srcId="{0ADD39E6-36B6-49FA-BC4C-31CB211C3547}" destId="{CB1D0E37-CA6C-420F-A4E7-CB989422D4A4}" srcOrd="2" destOrd="0" parTransId="{30B71A3E-7874-4FF6-8CFF-1D30030D74A2}" sibTransId="{040C8A86-2F54-4C52-9A78-082EECDC6004}"/>
    <dgm:cxn modelId="{6281D937-5CE3-4250-967A-AE977E37615F}" type="presOf" srcId="{F81E3A4B-0C60-47E9-856C-327F9EAA31AE}" destId="{F4F99514-EFB0-4743-8E8D-C12126E73ECD}" srcOrd="0" destOrd="0" presId="urn:microsoft.com/office/officeart/2008/layout/LinedList"/>
    <dgm:cxn modelId="{6C8483E2-6532-4F07-A2E6-A57C8AEBA375}" srcId="{0ADD39E6-36B6-49FA-BC4C-31CB211C3547}" destId="{A608415C-99C6-40E8-8CAB-A590A31146D5}" srcOrd="0" destOrd="0" parTransId="{46381B25-69F3-4213-AD48-1D6C0B8C9E7D}" sibTransId="{533861BE-4A7E-406C-BD2E-693BCCD42E9B}"/>
    <dgm:cxn modelId="{575CEDDF-9490-42C0-ADE7-B4CBFD979ECF}" type="presOf" srcId="{CB1D0E37-CA6C-420F-A4E7-CB989422D4A4}" destId="{9711208A-D948-4ED5-AB2E-6F3293F6EF48}" srcOrd="0" destOrd="0" presId="urn:microsoft.com/office/officeart/2008/layout/LinedList"/>
    <dgm:cxn modelId="{485B871F-A3F2-4DD0-A5E1-292317741E5F}" type="presOf" srcId="{A608415C-99C6-40E8-8CAB-A590A31146D5}" destId="{23E94D85-C327-4D5A-877C-58F5BE7D267C}" srcOrd="0" destOrd="0" presId="urn:microsoft.com/office/officeart/2008/layout/LinedList"/>
    <dgm:cxn modelId="{8287B919-265E-4FB6-9057-080B0E611B79}" type="presOf" srcId="{659FB8CF-EB7C-43DA-AD4B-8879A0A1971B}" destId="{79B4209E-DC7A-497D-9CBE-AE80676144E2}" srcOrd="0" destOrd="0" presId="urn:microsoft.com/office/officeart/2008/layout/LinedList"/>
    <dgm:cxn modelId="{63E1FC9F-5E42-410E-9AA0-5CCEE7BABF98}" type="presOf" srcId="{0ADD39E6-36B6-49FA-BC4C-31CB211C3547}" destId="{0BC90CA4-710E-42BE-B9A0-B86C612A6A6F}" srcOrd="0" destOrd="0" presId="urn:microsoft.com/office/officeart/2008/layout/LinedList"/>
    <dgm:cxn modelId="{DBF6DBF3-38E3-46CA-9D8C-E9B3278A0DBE}" srcId="{0ADD39E6-36B6-49FA-BC4C-31CB211C3547}" destId="{F81E3A4B-0C60-47E9-856C-327F9EAA31AE}" srcOrd="4" destOrd="0" parTransId="{6AE0EC5F-5297-4D04-888A-6046B37F3D4A}" sibTransId="{A0B5811A-3EEC-4BCC-88C2-3D4BE5D20710}"/>
    <dgm:cxn modelId="{469E4C44-26D2-4B73-8272-61BA5A35B21E}" srcId="{0ADD39E6-36B6-49FA-BC4C-31CB211C3547}" destId="{39DA4FF0-00EE-48A8-A295-71B082D978CA}" srcOrd="1" destOrd="0" parTransId="{A4E13106-B942-4F1C-ACA0-468611DEA443}" sibTransId="{390E7DD1-F240-4DAB-BB68-778F8DD2C6FF}"/>
    <dgm:cxn modelId="{9A3769A7-DB0D-4189-AA6A-E1C36F8F2C94}" type="presOf" srcId="{39DA4FF0-00EE-48A8-A295-71B082D978CA}" destId="{FE8FF561-8A06-4016-86B3-9A3646ED9679}" srcOrd="0" destOrd="0" presId="urn:microsoft.com/office/officeart/2008/layout/LinedList"/>
    <dgm:cxn modelId="{593E170F-8C2F-4AAB-824E-F74BDED538CD}" type="presParOf" srcId="{0BC90CA4-710E-42BE-B9A0-B86C612A6A6F}" destId="{96D13C65-0184-4E72-9FC8-444BFA5BD76E}" srcOrd="0" destOrd="0" presId="urn:microsoft.com/office/officeart/2008/layout/LinedList"/>
    <dgm:cxn modelId="{0A883F07-D4A5-43A6-A133-A6A9A02DFEF0}" type="presParOf" srcId="{0BC90CA4-710E-42BE-B9A0-B86C612A6A6F}" destId="{30202CF8-54B1-4091-BFB3-C861C676D220}" srcOrd="1" destOrd="0" presId="urn:microsoft.com/office/officeart/2008/layout/LinedList"/>
    <dgm:cxn modelId="{808B2AF9-BD07-479C-B10C-E1CE0F9BE903}" type="presParOf" srcId="{30202CF8-54B1-4091-BFB3-C861C676D220}" destId="{23E94D85-C327-4D5A-877C-58F5BE7D267C}" srcOrd="0" destOrd="0" presId="urn:microsoft.com/office/officeart/2008/layout/LinedList"/>
    <dgm:cxn modelId="{501033EA-D70E-46E6-84AF-FBAFCEFEF2A0}" type="presParOf" srcId="{30202CF8-54B1-4091-BFB3-C861C676D220}" destId="{000E6D22-F6F9-4FEB-BA54-89E288155541}" srcOrd="1" destOrd="0" presId="urn:microsoft.com/office/officeart/2008/layout/LinedList"/>
    <dgm:cxn modelId="{411DFC3D-0977-4D1F-892F-2CB3E83E698A}" type="presParOf" srcId="{0BC90CA4-710E-42BE-B9A0-B86C612A6A6F}" destId="{A7EFC1BA-064D-48ED-A039-6639F7F8FB30}" srcOrd="2" destOrd="0" presId="urn:microsoft.com/office/officeart/2008/layout/LinedList"/>
    <dgm:cxn modelId="{179BE617-E3E3-43B1-916C-191CF71CE7A2}" type="presParOf" srcId="{0BC90CA4-710E-42BE-B9A0-B86C612A6A6F}" destId="{49D1C9AB-E1E8-426D-8EC3-D066C82F2CB0}" srcOrd="3" destOrd="0" presId="urn:microsoft.com/office/officeart/2008/layout/LinedList"/>
    <dgm:cxn modelId="{588C8401-036D-4102-8C80-D0FDDA851467}" type="presParOf" srcId="{49D1C9AB-E1E8-426D-8EC3-D066C82F2CB0}" destId="{FE8FF561-8A06-4016-86B3-9A3646ED9679}" srcOrd="0" destOrd="0" presId="urn:microsoft.com/office/officeart/2008/layout/LinedList"/>
    <dgm:cxn modelId="{E9C74010-BD5C-40E5-A8E0-B52EAE29F99F}" type="presParOf" srcId="{49D1C9AB-E1E8-426D-8EC3-D066C82F2CB0}" destId="{C75FE839-37F3-4D8D-9D6E-56B15E777944}" srcOrd="1" destOrd="0" presId="urn:microsoft.com/office/officeart/2008/layout/LinedList"/>
    <dgm:cxn modelId="{C4CA4ACD-8076-490C-9B39-BE2C9998F288}" type="presParOf" srcId="{0BC90CA4-710E-42BE-B9A0-B86C612A6A6F}" destId="{6849AD9D-5ABB-42D1-8AC7-4DCB306CEE67}" srcOrd="4" destOrd="0" presId="urn:microsoft.com/office/officeart/2008/layout/LinedList"/>
    <dgm:cxn modelId="{DFC8416F-9D58-44DD-A06E-76E6D0D8069E}" type="presParOf" srcId="{0BC90CA4-710E-42BE-B9A0-B86C612A6A6F}" destId="{349D898C-9DDC-400E-8869-DE516984E124}" srcOrd="5" destOrd="0" presId="urn:microsoft.com/office/officeart/2008/layout/LinedList"/>
    <dgm:cxn modelId="{B9FA4525-BF22-472B-9A72-131CD99B0569}" type="presParOf" srcId="{349D898C-9DDC-400E-8869-DE516984E124}" destId="{9711208A-D948-4ED5-AB2E-6F3293F6EF48}" srcOrd="0" destOrd="0" presId="urn:microsoft.com/office/officeart/2008/layout/LinedList"/>
    <dgm:cxn modelId="{02419F63-B134-416E-981F-8469771B944C}" type="presParOf" srcId="{349D898C-9DDC-400E-8869-DE516984E124}" destId="{689740E4-B94D-48C8-AC2D-11C5CFCD1B79}" srcOrd="1" destOrd="0" presId="urn:microsoft.com/office/officeart/2008/layout/LinedList"/>
    <dgm:cxn modelId="{DDC26075-785E-4DB6-AC0B-ED3AD8FC0BF2}" type="presParOf" srcId="{0BC90CA4-710E-42BE-B9A0-B86C612A6A6F}" destId="{D17FE560-211D-4F9A-BDA5-BFD5AB1BFDA0}" srcOrd="6" destOrd="0" presId="urn:microsoft.com/office/officeart/2008/layout/LinedList"/>
    <dgm:cxn modelId="{E9EEF03A-123C-4A6A-BF03-16ECEE072D67}" type="presParOf" srcId="{0BC90CA4-710E-42BE-B9A0-B86C612A6A6F}" destId="{3002767E-2148-4A07-A783-2E0D0F4CA96C}" srcOrd="7" destOrd="0" presId="urn:microsoft.com/office/officeart/2008/layout/LinedList"/>
    <dgm:cxn modelId="{18D29761-82DC-4856-88A4-86012F442B5D}" type="presParOf" srcId="{3002767E-2148-4A07-A783-2E0D0F4CA96C}" destId="{79B4209E-DC7A-497D-9CBE-AE80676144E2}" srcOrd="0" destOrd="0" presId="urn:microsoft.com/office/officeart/2008/layout/LinedList"/>
    <dgm:cxn modelId="{BF198F52-066C-4FB4-AAA2-DC7B945B9DCC}" type="presParOf" srcId="{3002767E-2148-4A07-A783-2E0D0F4CA96C}" destId="{9B901456-FE76-4E6F-AB85-1CD520F7B920}" srcOrd="1" destOrd="0" presId="urn:microsoft.com/office/officeart/2008/layout/LinedList"/>
    <dgm:cxn modelId="{A2D6A7BE-B361-404B-9C7F-DE32F11C9669}" type="presParOf" srcId="{0BC90CA4-710E-42BE-B9A0-B86C612A6A6F}" destId="{49B888C6-F9CB-49F1-82B3-C74F22228BF7}" srcOrd="8" destOrd="0" presId="urn:microsoft.com/office/officeart/2008/layout/LinedList"/>
    <dgm:cxn modelId="{2B5D878D-8C4E-4BBD-BE95-EAAE861DB5A7}" type="presParOf" srcId="{0BC90CA4-710E-42BE-B9A0-B86C612A6A6F}" destId="{C806E9F2-A331-492F-AB3F-0D20A65D87BA}" srcOrd="9" destOrd="0" presId="urn:microsoft.com/office/officeart/2008/layout/LinedList"/>
    <dgm:cxn modelId="{E4A26370-998D-4F78-8D15-1CC81824DF05}" type="presParOf" srcId="{C806E9F2-A331-492F-AB3F-0D20A65D87BA}" destId="{F4F99514-EFB0-4743-8E8D-C12126E73ECD}" srcOrd="0" destOrd="0" presId="urn:microsoft.com/office/officeart/2008/layout/LinedList"/>
    <dgm:cxn modelId="{9CE13383-75B5-45FA-B435-66E4964CEBAB}" type="presParOf" srcId="{C806E9F2-A331-492F-AB3F-0D20A65D87BA}" destId="{17BF37A8-5C48-4F48-8F4A-334003DD7B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13C65-0184-4E72-9FC8-444BFA5BD76E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94D85-C327-4D5A-877C-58F5BE7D267C}">
      <dsp:nvSpPr>
        <dsp:cNvPr id="0" name=""/>
        <dsp:cNvSpPr/>
      </dsp:nvSpPr>
      <dsp:spPr>
        <a:xfrm>
          <a:off x="0" y="718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/>
            <a:t>temperatura tijela ovisi o okolišu</a:t>
          </a:r>
          <a:endParaRPr lang="en-US" sz="3700" kern="1200"/>
        </a:p>
      </dsp:txBody>
      <dsp:txXfrm>
        <a:off x="0" y="718"/>
        <a:ext cx="6513603" cy="1176797"/>
      </dsp:txXfrm>
    </dsp:sp>
    <dsp:sp modelId="{A7EFC1BA-064D-48ED-A039-6639F7F8FB30}">
      <dsp:nvSpPr>
        <dsp:cNvPr id="0" name=""/>
        <dsp:cNvSpPr/>
      </dsp:nvSpPr>
      <dsp:spPr>
        <a:xfrm>
          <a:off x="0" y="1177516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FF561-8A06-4016-86B3-9A3646ED9679}">
      <dsp:nvSpPr>
        <dsp:cNvPr id="0" name=""/>
        <dsp:cNvSpPr/>
      </dsp:nvSpPr>
      <dsp:spPr>
        <a:xfrm>
          <a:off x="0" y="1177516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/>
            <a:t>ribe</a:t>
          </a:r>
          <a:endParaRPr lang="en-US" sz="3700" kern="1200"/>
        </a:p>
      </dsp:txBody>
      <dsp:txXfrm>
        <a:off x="0" y="1177516"/>
        <a:ext cx="6513603" cy="1176797"/>
      </dsp:txXfrm>
    </dsp:sp>
    <dsp:sp modelId="{6849AD9D-5ABB-42D1-8AC7-4DCB306CEE67}">
      <dsp:nvSpPr>
        <dsp:cNvPr id="0" name=""/>
        <dsp:cNvSpPr/>
      </dsp:nvSpPr>
      <dsp:spPr>
        <a:xfrm>
          <a:off x="0" y="2354314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1208A-D948-4ED5-AB2E-6F3293F6EF48}">
      <dsp:nvSpPr>
        <dsp:cNvPr id="0" name=""/>
        <dsp:cNvSpPr/>
      </dsp:nvSpPr>
      <dsp:spPr>
        <a:xfrm>
          <a:off x="0" y="2354314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/>
            <a:t>vodozemci</a:t>
          </a:r>
          <a:endParaRPr lang="en-US" sz="3700" kern="1200"/>
        </a:p>
      </dsp:txBody>
      <dsp:txXfrm>
        <a:off x="0" y="2354314"/>
        <a:ext cx="6513603" cy="1176797"/>
      </dsp:txXfrm>
    </dsp:sp>
    <dsp:sp modelId="{D17FE560-211D-4F9A-BDA5-BFD5AB1BFDA0}">
      <dsp:nvSpPr>
        <dsp:cNvPr id="0" name=""/>
        <dsp:cNvSpPr/>
      </dsp:nvSpPr>
      <dsp:spPr>
        <a:xfrm>
          <a:off x="0" y="3531111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4209E-DC7A-497D-9CBE-AE80676144E2}">
      <dsp:nvSpPr>
        <dsp:cNvPr id="0" name=""/>
        <dsp:cNvSpPr/>
      </dsp:nvSpPr>
      <dsp:spPr>
        <a:xfrm>
          <a:off x="0" y="3531111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/>
            <a:t>gmazovi</a:t>
          </a:r>
          <a:endParaRPr lang="en-US" sz="3700" kern="1200"/>
        </a:p>
      </dsp:txBody>
      <dsp:txXfrm>
        <a:off x="0" y="3531111"/>
        <a:ext cx="6513603" cy="1176797"/>
      </dsp:txXfrm>
    </dsp:sp>
    <dsp:sp modelId="{49B888C6-F9CB-49F1-82B3-C74F22228BF7}">
      <dsp:nvSpPr>
        <dsp:cNvPr id="0" name=""/>
        <dsp:cNvSpPr/>
      </dsp:nvSpPr>
      <dsp:spPr>
        <a:xfrm>
          <a:off x="0" y="4707909"/>
          <a:ext cx="651360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99514-EFB0-4743-8E8D-C12126E73ECD}">
      <dsp:nvSpPr>
        <dsp:cNvPr id="0" name=""/>
        <dsp:cNvSpPr/>
      </dsp:nvSpPr>
      <dsp:spPr>
        <a:xfrm>
          <a:off x="0" y="4707909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700" kern="1200"/>
            <a:t>beskralježnjaci</a:t>
          </a:r>
          <a:endParaRPr lang="en-US" sz="3700" kern="1200"/>
        </a:p>
      </dsp:txBody>
      <dsp:txXfrm>
        <a:off x="0" y="4707909"/>
        <a:ext cx="6513603" cy="11767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13C65-0184-4E72-9FC8-444BFA5BD76E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94D85-C327-4D5A-877C-58F5BE7D267C}">
      <dsp:nvSpPr>
        <dsp:cNvPr id="0" name=""/>
        <dsp:cNvSpPr/>
      </dsp:nvSpPr>
      <dsp:spPr>
        <a:xfrm>
          <a:off x="0" y="718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/>
            <a:t>stalna tjelesna temperatura</a:t>
          </a:r>
          <a:endParaRPr lang="en-US" sz="4300" kern="1200" dirty="0"/>
        </a:p>
      </dsp:txBody>
      <dsp:txXfrm>
        <a:off x="0" y="718"/>
        <a:ext cx="6513603" cy="1176797"/>
      </dsp:txXfrm>
    </dsp:sp>
    <dsp:sp modelId="{A7EFC1BA-064D-48ED-A039-6639F7F8FB30}">
      <dsp:nvSpPr>
        <dsp:cNvPr id="0" name=""/>
        <dsp:cNvSpPr/>
      </dsp:nvSpPr>
      <dsp:spPr>
        <a:xfrm>
          <a:off x="0" y="1177516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FF561-8A06-4016-86B3-9A3646ED9679}">
      <dsp:nvSpPr>
        <dsp:cNvPr id="0" name=""/>
        <dsp:cNvSpPr/>
      </dsp:nvSpPr>
      <dsp:spPr>
        <a:xfrm>
          <a:off x="0" y="1177516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/>
            <a:t>ptice</a:t>
          </a:r>
          <a:endParaRPr lang="en-US" sz="4300" kern="1200" dirty="0"/>
        </a:p>
      </dsp:txBody>
      <dsp:txXfrm>
        <a:off x="0" y="1177516"/>
        <a:ext cx="6513603" cy="1176797"/>
      </dsp:txXfrm>
    </dsp:sp>
    <dsp:sp modelId="{6849AD9D-5ABB-42D1-8AC7-4DCB306CEE67}">
      <dsp:nvSpPr>
        <dsp:cNvPr id="0" name=""/>
        <dsp:cNvSpPr/>
      </dsp:nvSpPr>
      <dsp:spPr>
        <a:xfrm>
          <a:off x="0" y="2354314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1208A-D948-4ED5-AB2E-6F3293F6EF48}">
      <dsp:nvSpPr>
        <dsp:cNvPr id="0" name=""/>
        <dsp:cNvSpPr/>
      </dsp:nvSpPr>
      <dsp:spPr>
        <a:xfrm>
          <a:off x="0" y="2354314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/>
            <a:t>mitarenje</a:t>
          </a:r>
          <a:endParaRPr lang="en-US" sz="4300" kern="1200" dirty="0"/>
        </a:p>
      </dsp:txBody>
      <dsp:txXfrm>
        <a:off x="0" y="2354314"/>
        <a:ext cx="6513603" cy="1176797"/>
      </dsp:txXfrm>
    </dsp:sp>
    <dsp:sp modelId="{D17FE560-211D-4F9A-BDA5-BFD5AB1BFDA0}">
      <dsp:nvSpPr>
        <dsp:cNvPr id="0" name=""/>
        <dsp:cNvSpPr/>
      </dsp:nvSpPr>
      <dsp:spPr>
        <a:xfrm>
          <a:off x="0" y="3531111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4209E-DC7A-497D-9CBE-AE80676144E2}">
      <dsp:nvSpPr>
        <dsp:cNvPr id="0" name=""/>
        <dsp:cNvSpPr/>
      </dsp:nvSpPr>
      <dsp:spPr>
        <a:xfrm>
          <a:off x="0" y="3531111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/>
            <a:t>sisavci</a:t>
          </a:r>
          <a:endParaRPr lang="en-US" sz="4300" kern="1200" dirty="0"/>
        </a:p>
      </dsp:txBody>
      <dsp:txXfrm>
        <a:off x="0" y="3531111"/>
        <a:ext cx="6513603" cy="1176797"/>
      </dsp:txXfrm>
    </dsp:sp>
    <dsp:sp modelId="{49B888C6-F9CB-49F1-82B3-C74F22228BF7}">
      <dsp:nvSpPr>
        <dsp:cNvPr id="0" name=""/>
        <dsp:cNvSpPr/>
      </dsp:nvSpPr>
      <dsp:spPr>
        <a:xfrm>
          <a:off x="0" y="4707909"/>
          <a:ext cx="651360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99514-EFB0-4743-8E8D-C12126E73ECD}">
      <dsp:nvSpPr>
        <dsp:cNvPr id="0" name=""/>
        <dsp:cNvSpPr/>
      </dsp:nvSpPr>
      <dsp:spPr>
        <a:xfrm>
          <a:off x="0" y="4707909"/>
          <a:ext cx="6513603" cy="1176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300" kern="1200" dirty="0"/>
            <a:t>linjanje</a:t>
          </a:r>
          <a:endParaRPr lang="en-US" sz="4300" kern="1200" dirty="0"/>
        </a:p>
      </dsp:txBody>
      <dsp:txXfrm>
        <a:off x="0" y="4707909"/>
        <a:ext cx="6513603" cy="1176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CC0ED52-CC6E-4169-8B28-956CE5F53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A933859-97B3-4389-89CE-165B70B2A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D2D8A4B-5300-45C1-8B3D-173ECC09C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0332B2-88AD-489F-8664-7271A4B97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7F0720E-CCB0-455A-959F-4E88BE82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8077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19BBD4E-AB34-47E3-924B-ADF33B4D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E220BED7-D18D-4365-B09D-C6BFCA91B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037A622-8D14-46FC-A3F8-0F2E2309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1F7EE75-4199-4730-9FFB-BFC69403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44C62A0-5ED3-4138-A375-C299A90C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36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BEFE6108-E7EA-4E7C-9534-3B5A6F11D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A0C2529-C81F-4473-820B-0FF5CFCB3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261B920-4241-40C9-8A93-C280A539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1E65245-963A-4DD7-8766-A03E05B7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CDDBD6E-BBE9-4301-BF06-041F5CAB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3435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112CF3-C4EB-415E-85D4-CBA5A1E6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1E96E1-7D09-490F-8737-A5EF33949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7ADD872-25CC-4E52-B19F-588E2A52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94DCF7C-0E7F-4D85-9D6F-FF5100F9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A125E43-A69F-46EB-BD3A-6827CE51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4237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B1B06D1-3BC4-41DB-AB51-F8786DCB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2975004-424A-4E13-9996-3674DE5B4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E921F3B-B3D4-4FA2-8227-B8FE7831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E0D2896-EDB4-4A5B-A891-72BF2217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6B1EF4A-3B24-4D37-92AA-92868E78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4434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EDD3DC-B28C-430D-AA93-2D9D3C0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7920FFF-BF45-4500-A210-95E6AF6BB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E92C095-6452-438A-9883-FBDCF470C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766B794-E9C2-4110-83F2-C987D9317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437C3B8F-473B-4744-9F47-EB0E5EDAF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C6DADEC2-F16B-4BBD-BCA1-5703435C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310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C26F65-45B1-4799-9BFC-54B080499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CABBF03-B878-4E45-902A-0B200FA20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8A4CFBF9-AFF4-4414-99D1-43C3EFBDD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5D4049A7-1FEF-404B-9B1A-6FA1DA22D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FDF2E43-5FB2-49BA-AB58-F7340769A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9BD39488-E225-485D-8336-8FD0BD1C5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9DBBCCCD-4E8C-4508-B2DC-4F5B76DD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694952A9-DC65-4C61-AD59-41503F71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146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78FAF4C-B2F1-4363-AF88-6E690C655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396B3D6E-1DDF-4A62-886B-2B00D1BF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22C94992-EE1F-49FE-9E73-89DFDED6C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850ACA-C906-45F7-8C4A-18A36CA1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357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29D7A804-8B36-40ED-A2FB-2D074FD9C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319A3448-8736-440D-BE57-22B5924D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F818E30D-B6EB-4A3F-8B88-DE9904E7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8515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C6716AD-EF45-46C4-83F5-7856C8AE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93089D3-C481-49E0-BB6E-FA9B127ED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74A7372A-3722-4E15-9B29-E11F450CE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BB55B0C-1D3E-49C2-8257-8FE7C0FA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7F73562-02FE-4638-88C3-44CEF4A12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B3426F00-151D-47D3-A920-E84A38DDF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823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B4BB33-404E-4B10-A701-90FA48D5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77265120-AC92-4125-83AF-6C75BE681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F0D9954-CF7D-4CD9-9A7A-A267319C8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6926F128-457C-4883-955E-131770AB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4D77BD3-4736-4929-B905-AFFA9DBA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E0DAC6A-D0D6-4879-B723-F2628E80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3246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E610C3-B272-4CFB-96F6-1734923F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39F274E9-B2D8-4541-AB1B-89CC4BE01A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7DA86BB-D942-4655-A0A0-7071E1C99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A586-67E8-40DB-944E-04885F879BDD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97F3727-2B1F-4480-9FF5-FF5553163D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EB9A2EB3-06DD-4B6D-9215-154896BD1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79672-8FEC-4CF0-B2C5-9DCDDB0351F8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08949" y="7955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8463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3bc61448-9c2f-47ba-820b-770bb97c2685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3bc61448-9c2f-47ba-820b-770bb97c268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fanph5w219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3bc61448-9c2f-47ba-820b-770bb97c268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-sfera.hr/dodatni-digitalni-sadrzaji/3bc61448-9c2f-47ba-820b-770bb97c2685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png"/><Relationship Id="rId2" Type="http://schemas.openxmlformats.org/officeDocument/2006/relationships/hyperlink" Target="https://www.e-sfera.hr/dodatni-digitalni-sadrzaji/3bc61448-9c2f-47ba-820b-770bb97c268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hyperlink" Target="https://learningapps.org/watch?v=pt2ga4fij19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7526211" y="5033110"/>
            <a:ext cx="2880000" cy="1563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6" descr="Slika na kojoj se prikazuje tlo, na otvorenom, zgrada, životinja&#10;&#10;Opis je automatski generiran">
            <a:extLst>
              <a:ext uri="{FF2B5EF4-FFF2-40B4-BE49-F238E27FC236}">
                <a16:creationId xmlns:a16="http://schemas.microsoft.com/office/drawing/2014/main" xmlns="" id="{516C69FC-E308-4E52-87E3-A90092D8E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3108" y="308290"/>
            <a:ext cx="5327374" cy="6257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2410C22-1044-466B-9E34-F1D1013D3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290" y="2555634"/>
            <a:ext cx="2899506" cy="2586892"/>
          </a:xfrm>
          <a:noFill/>
          <a:ln w="28575">
            <a:noFill/>
          </a:ln>
        </p:spPr>
        <p:txBody>
          <a:bodyPr>
            <a:noAutofit/>
          </a:bodyPr>
          <a:lstStyle/>
          <a:p>
            <a:pPr algn="l"/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Tko je najbolje zaštićen</a:t>
            </a:r>
          </a:p>
        </p:txBody>
      </p:sp>
    </p:spTree>
    <p:extLst>
      <p:ext uri="{BB962C8B-B14F-4D97-AF65-F5344CB8AC3E}">
        <p14:creationId xmlns:p14="http://schemas.microsoft.com/office/powerpoint/2010/main" xmlns="" val="188344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916FCCA-7BFD-447D-B651-45A31B6855DD}"/>
              </a:ext>
            </a:extLst>
          </p:cNvPr>
          <p:cNvSpPr txBox="1"/>
          <p:nvPr/>
        </p:nvSpPr>
        <p:spPr>
          <a:xfrm>
            <a:off x="2403033" y="5429625"/>
            <a:ext cx="533113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800" dirty="0"/>
              <a:t>Istraži </a:t>
            </a:r>
          </a:p>
          <a:p>
            <a:pPr algn="ctr"/>
            <a:r>
              <a:rPr lang="hr-HR" sz="2800" i="1" dirty="0">
                <a:solidFill>
                  <a:srgbClr val="00B050"/>
                </a:solidFill>
              </a:rPr>
              <a:t>Kako izgleda pokrov ptica i sisavaca</a:t>
            </a:r>
          </a:p>
          <a:p>
            <a:pPr algn="ctr"/>
            <a:r>
              <a:rPr lang="hr-HR" sz="2800" i="1" dirty="0">
                <a:solidFill>
                  <a:srgbClr val="00B050"/>
                </a:solidFill>
              </a:rPr>
              <a:t>RB str. 80.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3191BF3-50D6-46EE-97B8-31BF7E7FA335}"/>
              </a:ext>
            </a:extLst>
          </p:cNvPr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35357" y="4759569"/>
            <a:ext cx="710368" cy="64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Slika 7" descr="Slika na kojoj se prikazuje ptica, na otvorenom, životinja, nebo&#10;&#10;Opis je automatski generiran">
            <a:extLst>
              <a:ext uri="{FF2B5EF4-FFF2-40B4-BE49-F238E27FC236}">
                <a16:creationId xmlns:a16="http://schemas.microsoft.com/office/drawing/2014/main" xmlns="" id="{5CB6A605-7E27-4AD8-845A-70393596D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51" y="1265694"/>
            <a:ext cx="3016314" cy="4015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Slika 9" descr="Slika na kojoj se prikazuje medvjed, trava, na otvorenom, smeđe&#10;&#10;Opis je automatski generiran">
            <a:extLst>
              <a:ext uri="{FF2B5EF4-FFF2-40B4-BE49-F238E27FC236}">
                <a16:creationId xmlns:a16="http://schemas.microsoft.com/office/drawing/2014/main" xmlns="" id="{26776DBB-5808-4E89-A095-9D1C37BD9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6688" y="1218816"/>
            <a:ext cx="5519546" cy="4015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218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36D6AD-6CD4-440D-ABE0-9F4575F2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536" y="125047"/>
            <a:ext cx="1381370" cy="726831"/>
          </a:xfrm>
        </p:spPr>
        <p:txBody>
          <a:bodyPr>
            <a:noAutofit/>
          </a:bodyPr>
          <a:lstStyle/>
          <a:p>
            <a:r>
              <a:rPr lang="hr-HR" b="1" dirty="0"/>
              <a:t>Biljke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116C80-B5C6-4C47-BBA8-C8ED9DD86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5" y="1052608"/>
            <a:ext cx="4931508" cy="3980519"/>
          </a:xfrm>
        </p:spPr>
        <p:txBody>
          <a:bodyPr>
            <a:noAutofit/>
          </a:bodyPr>
          <a:lstStyle/>
          <a:p>
            <a:pPr algn="ctr"/>
            <a:r>
              <a:rPr lang="hr-HR" sz="3200" dirty="0"/>
              <a:t>kora</a:t>
            </a:r>
          </a:p>
          <a:p>
            <a:pPr algn="ctr"/>
            <a:r>
              <a:rPr lang="hr-HR" sz="3200" dirty="0"/>
              <a:t>tanka pokožica</a:t>
            </a:r>
          </a:p>
          <a:p>
            <a:pPr algn="ctr"/>
            <a:r>
              <a:rPr lang="hr-HR" sz="3200" dirty="0"/>
              <a:t>iglice</a:t>
            </a:r>
          </a:p>
          <a:p>
            <a:pPr algn="ctr"/>
            <a:r>
              <a:rPr lang="hr-HR" sz="3200" dirty="0"/>
              <a:t>bodlje</a:t>
            </a:r>
          </a:p>
          <a:p>
            <a:pPr algn="ctr"/>
            <a:r>
              <a:rPr lang="hr-HR" sz="3200" dirty="0"/>
              <a:t>dlačice</a:t>
            </a:r>
          </a:p>
          <a:p>
            <a:pPr algn="ctr"/>
            <a:r>
              <a:rPr lang="hr-HR" sz="3200" dirty="0"/>
              <a:t>vosak</a:t>
            </a:r>
          </a:p>
          <a:p>
            <a:pPr algn="ctr"/>
            <a:r>
              <a:rPr lang="hr-HR" sz="3200" dirty="0"/>
              <a:t>prilagodbe ovise o </a:t>
            </a:r>
            <a:r>
              <a:rPr lang="hr-HR" sz="3200" dirty="0" smtClean="0"/>
              <a:t>staništu</a:t>
            </a:r>
            <a:endParaRPr lang="hr-HR" dirty="0"/>
          </a:p>
          <a:p>
            <a:pPr marL="0" indent="0">
              <a:buNone/>
            </a:pPr>
            <a:endParaRPr lang="hr-HR" sz="3200" dirty="0"/>
          </a:p>
        </p:txBody>
      </p:sp>
      <p:pic>
        <p:nvPicPr>
          <p:cNvPr id="7" name="Slika 6" descr="Slika na kojoj se prikazuje stablo, trava, biljka&#10;&#10;Opis je automatski generiran">
            <a:extLst>
              <a:ext uri="{FF2B5EF4-FFF2-40B4-BE49-F238E27FC236}">
                <a16:creationId xmlns:a16="http://schemas.microsoft.com/office/drawing/2014/main" xmlns="" id="{C466A094-B13E-44D1-ACE6-99FBA474D8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2573"/>
            <a:ext cx="4371943" cy="681198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1CCC48F-2ACC-4E6F-8F6D-113A0CF0D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877" t="12339" r="8894" b="9845"/>
          <a:stretch>
            <a:fillRect/>
          </a:stretch>
        </p:blipFill>
        <p:spPr bwMode="auto">
          <a:xfrm>
            <a:off x="2782276" y="5548922"/>
            <a:ext cx="719016" cy="6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83692" y="6181969"/>
            <a:ext cx="173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prstClr val="black"/>
                </a:solidFill>
                <a:hlinkClick r:id="rId4"/>
              </a:rPr>
              <a:t>Vizualno </a:t>
            </a:r>
            <a:r>
              <a:rPr lang="hr-HR" sz="28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67612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982FD0A-D3F1-4BE7-8DAB-E9B4726F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880" y="5338873"/>
            <a:ext cx="4409206" cy="9837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Jednostanični organizmi </a:t>
            </a:r>
          </a:p>
          <a:p>
            <a:pPr marL="0" indent="0" algn="ctr">
              <a:buNone/>
            </a:pPr>
            <a:r>
              <a:rPr lang="hr-HR" sz="3200" dirty="0"/>
              <a:t> stanična </a:t>
            </a:r>
            <a:r>
              <a:rPr lang="hr-HR" sz="3200" dirty="0" smtClean="0"/>
              <a:t>membrana</a:t>
            </a:r>
            <a:endParaRPr lang="hr-HR" sz="3200" dirty="0"/>
          </a:p>
        </p:txBody>
      </p:sp>
      <p:pic>
        <p:nvPicPr>
          <p:cNvPr id="4" name="Slika 3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2320FFBF-A937-4219-AE91-9B4F380F6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15" r="1" b="18038"/>
          <a:stretch/>
        </p:blipFill>
        <p:spPr>
          <a:xfrm>
            <a:off x="5874339" y="792308"/>
            <a:ext cx="5624486" cy="4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xmlns="" id="{FCE9E48B-07E9-4A3D-BAA8-71378FCE8864}"/>
              </a:ext>
            </a:extLst>
          </p:cNvPr>
          <p:cNvSpPr txBox="1"/>
          <p:nvPr/>
        </p:nvSpPr>
        <p:spPr>
          <a:xfrm>
            <a:off x="5884975" y="5329922"/>
            <a:ext cx="5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Krednjaci</a:t>
            </a:r>
          </a:p>
          <a:p>
            <a:pPr algn="ctr"/>
            <a:r>
              <a:rPr lang="hr-HR" sz="3200" dirty="0" err="1"/>
              <a:t>ljušturice</a:t>
            </a:r>
            <a:r>
              <a:rPr lang="hr-HR" sz="3200" dirty="0"/>
              <a:t> od kalcijeva </a:t>
            </a:r>
            <a:r>
              <a:rPr lang="hr-HR" sz="3200" dirty="0" smtClean="0"/>
              <a:t>karbonata</a:t>
            </a:r>
            <a:endParaRPr lang="hr-HR" sz="3200" dirty="0"/>
          </a:p>
        </p:txBody>
      </p:sp>
      <p:pic>
        <p:nvPicPr>
          <p:cNvPr id="7" name="Slika 6" descr="Slika na kojoj se prikazuje životinja, nebo, crv, beskralješnjak&#10;&#10;Opis je automatski generiran">
            <a:extLst>
              <a:ext uri="{FF2B5EF4-FFF2-40B4-BE49-F238E27FC236}">
                <a16:creationId xmlns:a16="http://schemas.microsoft.com/office/drawing/2014/main" xmlns="" id="{05091A6D-F6CA-420F-8FEC-43C97D1F5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66" y="803917"/>
            <a:ext cx="4653828" cy="4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72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409880A-F169-4ABD-B976-997EB432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977" y="4465429"/>
            <a:ext cx="4674298" cy="11069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r-HR" sz="35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Ameba</a:t>
            </a:r>
            <a:r>
              <a:rPr lang="hr-HR" sz="3500" b="1" dirty="0" smtClean="0">
                <a:latin typeface="+mj-lt"/>
              </a:rPr>
              <a:t> </a:t>
            </a:r>
            <a:endParaRPr lang="hr-HR" sz="3500" b="1" dirty="0">
              <a:latin typeface="+mj-lt"/>
            </a:endParaRPr>
          </a:p>
          <a:p>
            <a:pPr marL="0" indent="0" algn="ctr">
              <a:buNone/>
            </a:pPr>
            <a:r>
              <a:rPr lang="hr-HR" sz="3500" dirty="0"/>
              <a:t>bez vode stvara </a:t>
            </a:r>
            <a:r>
              <a:rPr lang="hr-HR" sz="3500" dirty="0" smtClean="0"/>
              <a:t>čahuru</a:t>
            </a:r>
            <a:endParaRPr lang="hr-HR" dirty="0" smtClean="0">
              <a:hlinkClick r:id="rId2"/>
            </a:endParaRP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41E83872-676B-4FB5-89B4-065457A45D77}"/>
              </a:ext>
            </a:extLst>
          </p:cNvPr>
          <p:cNvSpPr txBox="1"/>
          <p:nvPr/>
        </p:nvSpPr>
        <p:spPr>
          <a:xfrm>
            <a:off x="7799753" y="4484396"/>
            <a:ext cx="28369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Bakterije</a:t>
            </a:r>
            <a:endParaRPr lang="hr-HR" sz="32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hr-HR" sz="3200" dirty="0"/>
              <a:t>stvaraju </a:t>
            </a:r>
            <a:r>
              <a:rPr lang="hr-HR" sz="3200" dirty="0" smtClean="0"/>
              <a:t>spore</a:t>
            </a:r>
            <a:endParaRPr lang="hr-HR" dirty="0"/>
          </a:p>
        </p:txBody>
      </p:sp>
      <p:pic>
        <p:nvPicPr>
          <p:cNvPr id="6" name="Slika 5" descr="Slika na kojoj se prikazuje ukras za kosu&#10;&#10;Opis je automatski generiran">
            <a:extLst>
              <a:ext uri="{FF2B5EF4-FFF2-40B4-BE49-F238E27FC236}">
                <a16:creationId xmlns:a16="http://schemas.microsoft.com/office/drawing/2014/main" xmlns="" id="{78EFE4F4-65F8-440E-A8B9-6D8790C0C1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816" y="602355"/>
            <a:ext cx="5112567" cy="3926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Slika na kojoj se prikazuje vrh, grupa&#10;&#10;Opis je automatski generiran">
            <a:extLst>
              <a:ext uri="{FF2B5EF4-FFF2-40B4-BE49-F238E27FC236}">
                <a16:creationId xmlns:a16="http://schemas.microsoft.com/office/drawing/2014/main" xmlns="" id="{B1AE6373-D51A-4DBE-AC34-0B173437E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352" y="578906"/>
            <a:ext cx="5111263" cy="3926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FE1828DA-6ED3-4882-9D9B-7A2ADD646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t="10037" r="6461" b="4897"/>
          <a:stretch>
            <a:fillRect/>
          </a:stretch>
        </p:blipFill>
        <p:spPr bwMode="auto">
          <a:xfrm>
            <a:off x="177064" y="6213231"/>
            <a:ext cx="5212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702400" y="6268889"/>
            <a:ext cx="1497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000" dirty="0" smtClean="0">
                <a:solidFill>
                  <a:prstClr val="black"/>
                </a:solidFill>
                <a:hlinkClick r:id="rId2"/>
              </a:rPr>
              <a:t>Zanimljivosti</a:t>
            </a:r>
            <a:endParaRPr lang="hr-HR" sz="2000" dirty="0">
              <a:solidFill>
                <a:prstClr val="black"/>
              </a:solidFill>
              <a:hlinkClick r:id="rId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95278" y="6276707"/>
            <a:ext cx="4012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000" dirty="0" smtClean="0">
                <a:solidFill>
                  <a:prstClr val="black"/>
                </a:solidFill>
                <a:hlinkClick r:id="rId6"/>
              </a:rPr>
              <a:t>Provjeri znanje - Zaštita od isušivanja</a:t>
            </a:r>
            <a:endParaRPr lang="hr-HR" sz="2000" dirty="0" smtClean="0">
              <a:solidFill>
                <a:prstClr val="black"/>
              </a:solidFill>
            </a:endParaRPr>
          </a:p>
        </p:txBody>
      </p:sp>
      <p:pic>
        <p:nvPicPr>
          <p:cNvPr id="13" name="Slika 7">
            <a:extLst>
              <a:ext uri="{FF2B5EF4-FFF2-40B4-BE49-F238E27FC236}">
                <a16:creationId xmlns:a16="http://schemas.microsoft.com/office/drawing/2014/main" xmlns="" id="{B8C99569-D9F3-4468-A2BE-CB2BDAF4A18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6" t="4590" r="6799" b="8445"/>
          <a:stretch>
            <a:fillRect/>
          </a:stretch>
        </p:blipFill>
        <p:spPr bwMode="auto">
          <a:xfrm>
            <a:off x="7448061" y="6236775"/>
            <a:ext cx="550893" cy="50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580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5A0F5D00-E873-4A80-9F5B-58826782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927" y="5009661"/>
            <a:ext cx="3066366" cy="539262"/>
          </a:xfrm>
          <a:ln w="57150">
            <a:solidFill>
              <a:srgbClr val="B0EED5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b="1" dirty="0" smtClean="0"/>
              <a:t>DDS </a:t>
            </a:r>
            <a:r>
              <a:rPr lang="hr-HR" dirty="0" smtClean="0">
                <a:hlinkClick r:id="rId2"/>
              </a:rPr>
              <a:t>Provjeri </a:t>
            </a:r>
            <a:r>
              <a:rPr lang="hr-HR" dirty="0">
                <a:hlinkClick r:id="rId2"/>
              </a:rPr>
              <a:t>znanje</a:t>
            </a:r>
            <a:endParaRPr lang="hr-HR" dirty="0"/>
          </a:p>
        </p:txBody>
      </p:sp>
      <p:pic>
        <p:nvPicPr>
          <p:cNvPr id="10" name="Slika 7">
            <a:extLst>
              <a:ext uri="{FF2B5EF4-FFF2-40B4-BE49-F238E27FC236}">
                <a16:creationId xmlns:a16="http://schemas.microsoft.com/office/drawing/2014/main" xmlns="" id="{B8C99569-D9F3-4468-A2BE-CB2BDAF4A18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6" t="4590" r="6799" b="8445"/>
          <a:stretch>
            <a:fillRect/>
          </a:stretch>
        </p:blipFill>
        <p:spPr bwMode="auto">
          <a:xfrm>
            <a:off x="4087445" y="4892530"/>
            <a:ext cx="720000" cy="720000"/>
          </a:xfrm>
          <a:prstGeom prst="rect">
            <a:avLst/>
          </a:prstGeom>
          <a:noFill/>
        </p:spPr>
      </p:pic>
      <p:pic>
        <p:nvPicPr>
          <p:cNvPr id="5" name="Slika 4" descr="Slika na kojoj se prikazuje člankonožac, rak, životinja, beskralješnjak&#10;&#10;Opis je automatski generiran">
            <a:extLst>
              <a:ext uri="{FF2B5EF4-FFF2-40B4-BE49-F238E27FC236}">
                <a16:creationId xmlns:a16="http://schemas.microsoft.com/office/drawing/2014/main" xmlns="" id="{A26F504B-FAAF-4512-B377-95280162D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" t="8555" r="5283" b="5412"/>
          <a:stretch>
            <a:fillRect/>
          </a:stretch>
        </p:blipFill>
        <p:spPr>
          <a:xfrm>
            <a:off x="2962031" y="898768"/>
            <a:ext cx="5939692" cy="3743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7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2B873D-4F3C-4676-9BF4-274D96A01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986" y="343878"/>
            <a:ext cx="4616938" cy="711199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Uloga pokrova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</a:rPr>
              <a:t>tijela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528AFE5-866F-42D1-88BD-EA4A8239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31" y="1708395"/>
            <a:ext cx="4679462" cy="3285637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izlučivanje otpadnih tvari</a:t>
            </a:r>
            <a:endParaRPr lang="hr-HR" sz="3200" dirty="0">
              <a:effectLst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regulacija tjelesne temperature</a:t>
            </a:r>
            <a:endParaRPr lang="hr-HR" sz="3200" dirty="0">
              <a:effectLst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skladištenje masti</a:t>
            </a:r>
            <a:endParaRPr lang="hr-HR" sz="3200" dirty="0">
              <a:effectLst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izmjena plinova</a:t>
            </a:r>
            <a:endParaRPr lang="hr-HR" sz="3200" dirty="0">
              <a:effectLst/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hr-HR" sz="3200" dirty="0"/>
              <a:t>osjetilni </a:t>
            </a:r>
            <a:r>
              <a:rPr lang="hr-HR" sz="3200" dirty="0" smtClean="0"/>
              <a:t>organ</a:t>
            </a:r>
            <a:endParaRPr lang="hr-HR" sz="3200" dirty="0"/>
          </a:p>
          <a:p>
            <a:pPr marL="0" indent="0">
              <a:buNone/>
            </a:pPr>
            <a:endParaRPr lang="hr-HR" sz="3200" dirty="0">
              <a:effectLst/>
            </a:endParaRP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38D42817-BAF6-43A1-AA9A-416FCCDCBB72}"/>
              </a:ext>
            </a:extLst>
          </p:cNvPr>
          <p:cNvSpPr txBox="1"/>
          <p:nvPr/>
        </p:nvSpPr>
        <p:spPr>
          <a:xfrm>
            <a:off x="862378" y="6123394"/>
            <a:ext cx="8081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</a:t>
            </a:r>
            <a:r>
              <a:rPr lang="hr-HR" sz="2800" dirty="0" smtClean="0"/>
              <a:t>ISTRAŽI: </a:t>
            </a:r>
            <a:r>
              <a:rPr lang="hr-HR" sz="2800" i="1" dirty="0">
                <a:hlinkClick r:id="rId2"/>
              </a:rPr>
              <a:t>Kako se izrađuju zbirke puževa i </a:t>
            </a:r>
            <a:r>
              <a:rPr lang="hr-HR" sz="2800" i="1" dirty="0" smtClean="0">
                <a:hlinkClick r:id="rId2"/>
              </a:rPr>
              <a:t>školjkaša</a:t>
            </a:r>
            <a:endParaRPr lang="hr-HR" sz="2800" i="1" dirty="0"/>
          </a:p>
        </p:txBody>
      </p:sp>
      <p:pic>
        <p:nvPicPr>
          <p:cNvPr id="6" name="Slika 5" descr="Slika na kojoj se prikazuje torta, čokolada, hrana, na zatvorenom&#10;&#10;Opis je automatski generiran">
            <a:extLst>
              <a:ext uri="{FF2B5EF4-FFF2-40B4-BE49-F238E27FC236}">
                <a16:creationId xmlns:a16="http://schemas.microsoft.com/office/drawing/2014/main" xmlns="" id="{BCD9EE5D-13CE-4B02-B028-BE036E77E5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9642" y="1070708"/>
            <a:ext cx="5454925" cy="475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1964C308-BDBB-4690-980A-C6468E909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3652" t="9071" r="5487" b="7528"/>
          <a:stretch>
            <a:fillRect/>
          </a:stretch>
        </p:blipFill>
        <p:spPr bwMode="auto">
          <a:xfrm>
            <a:off x="9355015" y="6072400"/>
            <a:ext cx="666684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9D6F279E-17AE-4AD8-A715-499EEA16807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7" t="12288" r="11041" b="6612"/>
          <a:stretch>
            <a:fillRect/>
          </a:stretch>
        </p:blipFill>
        <p:spPr bwMode="auto">
          <a:xfrm>
            <a:off x="132861" y="6056923"/>
            <a:ext cx="687754" cy="64867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089662" y="6103815"/>
            <a:ext cx="1985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prstClr val="black"/>
                </a:solidFill>
                <a:hlinkClick r:id="rId2"/>
              </a:rPr>
              <a:t>Vizualno </a:t>
            </a:r>
            <a:r>
              <a:rPr lang="hr-HR" sz="3200" dirty="0" smtClean="0">
                <a:solidFill>
                  <a:srgbClr val="0070C0"/>
                </a:solidFill>
                <a:hlinkClick r:id="rId2"/>
              </a:rPr>
              <a:t>+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2367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608604-C79D-4752-B182-214B89FA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645" y="482347"/>
            <a:ext cx="8344877" cy="603982"/>
          </a:xfrm>
        </p:spPr>
        <p:txBody>
          <a:bodyPr>
            <a:noAutofit/>
          </a:bodyPr>
          <a:lstStyle/>
          <a:p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Žive na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kopnu,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</a:rPr>
              <a:t>a vole vlažna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staništa!</a:t>
            </a:r>
            <a:endParaRPr lang="hr-H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49E0D79-466B-40ED-8BFE-6458AFDCC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570" y="3720343"/>
            <a:ext cx="2350478" cy="601564"/>
          </a:xfrm>
        </p:spPr>
        <p:txBody>
          <a:bodyPr/>
          <a:lstStyle/>
          <a:p>
            <a:r>
              <a:rPr lang="hr-HR" sz="3200" dirty="0"/>
              <a:t>vlažna koža</a:t>
            </a:r>
            <a:endParaRPr lang="hr-HR" sz="3200" dirty="0">
              <a:effectLst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07498E7D-6741-495B-8FED-C075680FB1F1}"/>
              </a:ext>
            </a:extLst>
          </p:cNvPr>
          <p:cNvSpPr txBox="1"/>
          <p:nvPr/>
        </p:nvSpPr>
        <p:spPr>
          <a:xfrm>
            <a:off x="1307130" y="3013332"/>
            <a:ext cx="1712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b="1" dirty="0">
                <a:latin typeface="+mj-lt"/>
              </a:rPr>
              <a:t>Gujavica</a:t>
            </a:r>
            <a:endParaRPr lang="hr-HR" sz="3600" dirty="0">
              <a:latin typeface="+mj-lt"/>
            </a:endParaRPr>
          </a:p>
        </p:txBody>
      </p:sp>
      <p:pic>
        <p:nvPicPr>
          <p:cNvPr id="6" name="Slika 5" descr="Slika na kojoj se prikazuje crv, životinja, beskralješnjak&#10;&#10;Opis je automatski generiran">
            <a:extLst>
              <a:ext uri="{FF2B5EF4-FFF2-40B4-BE49-F238E27FC236}">
                <a16:creationId xmlns:a16="http://schemas.microsoft.com/office/drawing/2014/main" xmlns="" id="{110899E0-4935-40F9-8A24-E26B6EF6E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7" t="5915" r="17674" b="4732"/>
          <a:stretch>
            <a:fillRect/>
          </a:stretch>
        </p:blipFill>
        <p:spPr>
          <a:xfrm>
            <a:off x="5447327" y="1820980"/>
            <a:ext cx="5814646" cy="43297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280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8BAD62-BB48-4DFD-86CA-6CF166C27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974" y="4291654"/>
            <a:ext cx="1734328" cy="538249"/>
          </a:xfrm>
        </p:spPr>
        <p:txBody>
          <a:bodyPr>
            <a:noAutofit/>
          </a:bodyPr>
          <a:lstStyle/>
          <a:p>
            <a:r>
              <a:rPr lang="hr-HR" b="1" dirty="0"/>
              <a:t>Rakovi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7101711A-F762-41AD-8593-F716BEA8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04" y="5040924"/>
            <a:ext cx="6691141" cy="1578707"/>
          </a:xfrm>
        </p:spPr>
        <p:txBody>
          <a:bodyPr>
            <a:normAutofit/>
          </a:bodyPr>
          <a:lstStyle/>
          <a:p>
            <a:r>
              <a:rPr lang="hr-HR" sz="3200" dirty="0"/>
              <a:t>čvrst oklop </a:t>
            </a:r>
          </a:p>
          <a:p>
            <a:r>
              <a:rPr lang="hr-HR" sz="3200" dirty="0"/>
              <a:t>hitin učvršćen kalcijevim karbonatom</a:t>
            </a:r>
          </a:p>
        </p:txBody>
      </p:sp>
      <p:pic>
        <p:nvPicPr>
          <p:cNvPr id="5" name="Slika 4" descr="Slika na kojoj se prikazuje člankonožac, rak, životinja, beskralješnjak&#10;&#10;Opis je automatski generiran">
            <a:extLst>
              <a:ext uri="{FF2B5EF4-FFF2-40B4-BE49-F238E27FC236}">
                <a16:creationId xmlns:a16="http://schemas.microsoft.com/office/drawing/2014/main" xmlns="" id="{A26F504B-FAAF-4512-B377-95280162DF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2" t="8555" r="5283" b="5412"/>
          <a:stretch>
            <a:fillRect/>
          </a:stretch>
        </p:blipFill>
        <p:spPr>
          <a:xfrm>
            <a:off x="2985477" y="1352061"/>
            <a:ext cx="5939692" cy="3743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38608604-C79D-4752-B182-214B89FADFB0}"/>
              </a:ext>
            </a:extLst>
          </p:cNvPr>
          <p:cNvSpPr txBox="1">
            <a:spLocks/>
          </p:cNvSpPr>
          <p:nvPr/>
        </p:nvSpPr>
        <p:spPr>
          <a:xfrm>
            <a:off x="1877645" y="482347"/>
            <a:ext cx="8344877" cy="603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Žive na kopnu, a vole vlažna staništa!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3860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56BE2F-236A-44E8-B96E-1FFE1C993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96" y="2352433"/>
            <a:ext cx="2658908" cy="547078"/>
          </a:xfrm>
        </p:spPr>
        <p:txBody>
          <a:bodyPr>
            <a:noAutofit/>
          </a:bodyPr>
          <a:lstStyle/>
          <a:p>
            <a:r>
              <a:rPr lang="hr-HR" b="1" dirty="0"/>
              <a:t>Vodozemci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596FE75-158B-4796-A7D2-E866F55BF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7229" y="2977662"/>
            <a:ext cx="3229433" cy="1711570"/>
          </a:xfrm>
        </p:spPr>
        <p:txBody>
          <a:bodyPr/>
          <a:lstStyle/>
          <a:p>
            <a:r>
              <a:rPr lang="hr-HR" sz="3200" dirty="0"/>
              <a:t>koža tanka</a:t>
            </a:r>
          </a:p>
          <a:p>
            <a:r>
              <a:rPr lang="hr-HR" sz="3200" dirty="0"/>
              <a:t>glatka</a:t>
            </a:r>
          </a:p>
          <a:p>
            <a:r>
              <a:rPr lang="hr-HR" sz="3200" dirty="0"/>
              <a:t>otrovne </a:t>
            </a:r>
            <a:r>
              <a:rPr lang="hr-HR" sz="3200" dirty="0" smtClean="0"/>
              <a:t>žlijezde</a:t>
            </a:r>
            <a:endParaRPr lang="hr-HR" sz="3200" dirty="0">
              <a:effectLst/>
            </a:endParaRPr>
          </a:p>
        </p:txBody>
      </p:sp>
      <p:pic>
        <p:nvPicPr>
          <p:cNvPr id="5" name="Slika 4" descr="Slika na kojoj se prikazuje životinja, žaba, sjedenje&#10;&#10;Opis je automatski generiran">
            <a:extLst>
              <a:ext uri="{FF2B5EF4-FFF2-40B4-BE49-F238E27FC236}">
                <a16:creationId xmlns:a16="http://schemas.microsoft.com/office/drawing/2014/main" xmlns="" id="{33822E0E-70DB-4661-AA9D-15B2BDED06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83" t="14161" r="8245" b="5204"/>
          <a:stretch>
            <a:fillRect/>
          </a:stretch>
        </p:blipFill>
        <p:spPr>
          <a:xfrm>
            <a:off x="1062893" y="1469293"/>
            <a:ext cx="5924062" cy="4462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38608604-C79D-4752-B182-214B89FADFB0}"/>
              </a:ext>
            </a:extLst>
          </p:cNvPr>
          <p:cNvSpPr txBox="1">
            <a:spLocks/>
          </p:cNvSpPr>
          <p:nvPr/>
        </p:nvSpPr>
        <p:spPr>
          <a:xfrm>
            <a:off x="1877645" y="482347"/>
            <a:ext cx="8344877" cy="603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Žive na kopnu, a vole vlažna staništa!</a:t>
            </a:r>
            <a:endParaRPr kumimoji="0" lang="hr-HR" sz="4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04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A35A7EC-9D52-4B2C-B5BD-044677F02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108" y="333864"/>
            <a:ext cx="2788138" cy="697767"/>
          </a:xfrm>
        </p:spPr>
        <p:txBody>
          <a:bodyPr>
            <a:noAutofit/>
          </a:bodyPr>
          <a:lstStyle/>
          <a:p>
            <a:pPr algn="ctr"/>
            <a:r>
              <a:rPr lang="hr-HR" b="1" dirty="0"/>
              <a:t>Kralježnjaci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AF25A99-E268-4C2A-AC35-A756909F9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4592"/>
            <a:ext cx="10515600" cy="622153"/>
          </a:xfrm>
        </p:spPr>
        <p:txBody>
          <a:bodyPr/>
          <a:lstStyle/>
          <a:p>
            <a:pPr marL="0" indent="0">
              <a:buNone/>
            </a:pPr>
            <a:r>
              <a:rPr lang="hr-HR" sz="3200" dirty="0"/>
              <a:t>      </a:t>
            </a:r>
            <a:r>
              <a:rPr lang="hr-HR" sz="3200" dirty="0" smtClean="0"/>
              <a:t> ljuske                    </a:t>
            </a:r>
            <a:r>
              <a:rPr lang="hr-HR" sz="3200" dirty="0"/>
              <a:t>perje                     </a:t>
            </a:r>
            <a:r>
              <a:rPr lang="hr-HR" sz="3200" dirty="0" smtClean="0"/>
              <a:t>kosa                     dlaka</a:t>
            </a:r>
            <a:endParaRPr lang="hr-HR" sz="3200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2616A794-CDF6-4F67-8029-637759D83D7A}"/>
              </a:ext>
            </a:extLst>
          </p:cNvPr>
          <p:cNvSpPr txBox="1"/>
          <p:nvPr/>
        </p:nvSpPr>
        <p:spPr>
          <a:xfrm>
            <a:off x="709755" y="6038954"/>
            <a:ext cx="8731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 </a:t>
            </a:r>
            <a:r>
              <a:rPr lang="hr-HR" sz="2800" b="1" dirty="0"/>
              <a:t>DDS</a:t>
            </a:r>
            <a:r>
              <a:rPr lang="hr-HR" sz="2800" dirty="0"/>
              <a:t> </a:t>
            </a:r>
            <a:r>
              <a:rPr lang="hr-HR" sz="2800" dirty="0" smtClean="0"/>
              <a:t>ISTRAŽI: </a:t>
            </a:r>
            <a:r>
              <a:rPr lang="hr-HR" sz="2800" i="1" dirty="0">
                <a:hlinkClick r:id="rId2"/>
              </a:rPr>
              <a:t>Kako napraviti jaje koje skakuće poput </a:t>
            </a:r>
            <a:r>
              <a:rPr lang="hr-HR" sz="2800" i="1" dirty="0" smtClean="0">
                <a:hlinkClick r:id="rId2"/>
              </a:rPr>
              <a:t>lopte</a:t>
            </a:r>
            <a:endParaRPr lang="hr-HR" sz="2800" i="1" dirty="0"/>
          </a:p>
        </p:txBody>
      </p:sp>
      <p:pic>
        <p:nvPicPr>
          <p:cNvPr id="8" name="Slika 7" descr="Slika na kojoj se prikazuje ptica, na otvorenom, životinja, nebo&#10;&#10;Opis je automatski generiran">
            <a:extLst>
              <a:ext uri="{FF2B5EF4-FFF2-40B4-BE49-F238E27FC236}">
                <a16:creationId xmlns:a16="http://schemas.microsoft.com/office/drawing/2014/main" xmlns="" id="{511136FA-8AF3-4E81-B0D3-F28DFFBE6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257"/>
          <a:stretch>
            <a:fillRect/>
          </a:stretch>
        </p:blipFill>
        <p:spPr>
          <a:xfrm>
            <a:off x="3748585" y="1543881"/>
            <a:ext cx="2159841" cy="3240000"/>
          </a:xfrm>
          <a:prstGeom prst="rect">
            <a:avLst/>
          </a:prstGeom>
        </p:spPr>
      </p:pic>
      <p:pic>
        <p:nvPicPr>
          <p:cNvPr id="12" name="Slika 11" descr="Slika na kojoj se prikazuje osoba, žena, odjeća, na otvorenom&#10;&#10;Opis je automatski generiran">
            <a:extLst>
              <a:ext uri="{FF2B5EF4-FFF2-40B4-BE49-F238E27FC236}">
                <a16:creationId xmlns:a16="http://schemas.microsoft.com/office/drawing/2014/main" xmlns="" id="{84C99085-AF10-4172-8A33-BAA1091D2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2" r="3790"/>
          <a:stretch>
            <a:fillRect/>
          </a:stretch>
        </p:blipFill>
        <p:spPr>
          <a:xfrm>
            <a:off x="6455513" y="1531480"/>
            <a:ext cx="2196124" cy="3240000"/>
          </a:xfrm>
          <a:prstGeom prst="rect">
            <a:avLst/>
          </a:prstGeom>
        </p:spPr>
      </p:pic>
      <p:pic>
        <p:nvPicPr>
          <p:cNvPr id="14" name="Slika 13" descr="Slika na kojoj se prikazuje tlo, na otvorenom, zgrada, životinja&#10;&#10;Opis je automatski generiran">
            <a:extLst>
              <a:ext uri="{FF2B5EF4-FFF2-40B4-BE49-F238E27FC236}">
                <a16:creationId xmlns:a16="http://schemas.microsoft.com/office/drawing/2014/main" xmlns="" id="{27A6E3E1-E2FC-4204-B497-400082CF0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7" r="2999"/>
          <a:stretch>
            <a:fillRect/>
          </a:stretch>
        </p:blipFill>
        <p:spPr>
          <a:xfrm>
            <a:off x="906590" y="1573503"/>
            <a:ext cx="2289908" cy="3240000"/>
          </a:xfrm>
          <a:prstGeom prst="rect">
            <a:avLst/>
          </a:prstGeom>
        </p:spPr>
      </p:pic>
      <p:pic>
        <p:nvPicPr>
          <p:cNvPr id="18" name="Slika 17" descr="Slika na kojoj se prikazuje na otvorenom, žirafa, trava, stablo&#10;&#10;Opis je automatski generiran">
            <a:extLst>
              <a:ext uri="{FF2B5EF4-FFF2-40B4-BE49-F238E27FC236}">
                <a16:creationId xmlns:a16="http://schemas.microsoft.com/office/drawing/2014/main" xmlns="" id="{5B156523-CFC8-48F7-821C-04C5B93C5D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5712" y="1535584"/>
            <a:ext cx="2159999" cy="3240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44C54535-7592-4277-A51D-055EB78AA8C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53" t="12101" r="8265" b="8694"/>
          <a:stretch>
            <a:fillRect/>
          </a:stretch>
        </p:blipFill>
        <p:spPr bwMode="auto">
          <a:xfrm>
            <a:off x="148491" y="6033477"/>
            <a:ext cx="609600" cy="562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739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85503F-B9BC-41E4-8D9E-B5DEC52F0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006" y="222867"/>
            <a:ext cx="2953963" cy="722796"/>
          </a:xfrm>
        </p:spPr>
        <p:txBody>
          <a:bodyPr>
            <a:noAutofit/>
          </a:bodyPr>
          <a:lstStyle/>
          <a:p>
            <a:r>
              <a:rPr lang="hr-HR" b="1" dirty="0" err="1"/>
              <a:t>Papratnjače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DB482D-6E3E-40CA-8DC8-ED0FC750B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960" y="2227385"/>
            <a:ext cx="4415440" cy="2289908"/>
          </a:xfrm>
        </p:spPr>
        <p:txBody>
          <a:bodyPr>
            <a:normAutofit/>
          </a:bodyPr>
          <a:lstStyle/>
          <a:p>
            <a:r>
              <a:rPr lang="hr-HR" sz="3200" dirty="0"/>
              <a:t>prave kopnene biljke</a:t>
            </a:r>
          </a:p>
          <a:p>
            <a:r>
              <a:rPr lang="hr-HR" sz="3200" dirty="0"/>
              <a:t>voda za razmnožavanje</a:t>
            </a:r>
          </a:p>
          <a:p>
            <a:r>
              <a:rPr lang="hr-HR" sz="3200" dirty="0"/>
              <a:t>pokrov slabo razvijen </a:t>
            </a:r>
          </a:p>
          <a:p>
            <a:r>
              <a:rPr lang="hr-HR" sz="3200" dirty="0"/>
              <a:t>štiti od </a:t>
            </a:r>
            <a:r>
              <a:rPr lang="hr-HR" sz="3200" dirty="0" smtClean="0"/>
              <a:t>isušivanja</a:t>
            </a:r>
            <a:endParaRPr lang="hr-HR" sz="3200" dirty="0">
              <a:effectLst/>
            </a:endParaRPr>
          </a:p>
        </p:txBody>
      </p:sp>
      <p:pic>
        <p:nvPicPr>
          <p:cNvPr id="7" name="Slika 6" descr="Slika na kojoj se prikazuje biljka, list, paprat&#10;&#10;Opis je automatski generiran">
            <a:extLst>
              <a:ext uri="{FF2B5EF4-FFF2-40B4-BE49-F238E27FC236}">
                <a16:creationId xmlns:a16="http://schemas.microsoft.com/office/drawing/2014/main" xmlns="" id="{E07959BF-1DB6-4F79-AC90-24BF29B57C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599" t="1630" r="17859" b="2344"/>
          <a:stretch>
            <a:fillRect/>
          </a:stretch>
        </p:blipFill>
        <p:spPr>
          <a:xfrm>
            <a:off x="1148848" y="586153"/>
            <a:ext cx="2711938" cy="57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58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F02566-9A0B-4D33-89F4-C18E4A0A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Hladnokrvni organizmi</a:t>
            </a:r>
          </a:p>
        </p:txBody>
      </p:sp>
      <p:graphicFrame>
        <p:nvGraphicFramePr>
          <p:cNvPr id="20" name="Rezervirano mjesto sadržaja 2">
            <a:extLst>
              <a:ext uri="{FF2B5EF4-FFF2-40B4-BE49-F238E27FC236}">
                <a16:creationId xmlns:a16="http://schemas.microsoft.com/office/drawing/2014/main" xmlns="" id="{625DB5CA-E1B5-4B10-AF65-B4941C547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0152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9194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6">
            <a:extLst>
              <a:ext uri="{FF2B5EF4-FFF2-40B4-BE49-F238E27FC236}">
                <a16:creationId xmlns:a16="http://schemas.microsoft.com/office/drawing/2014/main" xmlns="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3F02566-9A0B-4D33-89F4-C18E4A0AC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FFFFFF"/>
                </a:solidFill>
              </a:rPr>
              <a:t>Toplokrvni organizmi</a:t>
            </a:r>
          </a:p>
        </p:txBody>
      </p:sp>
      <p:graphicFrame>
        <p:nvGraphicFramePr>
          <p:cNvPr id="20" name="Rezervirano mjesto sadržaja 2">
            <a:extLst>
              <a:ext uri="{FF2B5EF4-FFF2-40B4-BE49-F238E27FC236}">
                <a16:creationId xmlns:a16="http://schemas.microsoft.com/office/drawing/2014/main" xmlns="" id="{625DB5CA-E1B5-4B10-AF65-B4941C547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3234609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7387679" y="6307968"/>
            <a:ext cx="466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000" dirty="0" smtClean="0">
                <a:solidFill>
                  <a:prstClr val="black"/>
                </a:solidFill>
                <a:hlinkClick r:id="rId7"/>
              </a:rPr>
              <a:t>Provjeri znanje - Toplokrvni ili hladnokrvni?</a:t>
            </a:r>
            <a:endParaRPr lang="hr-HR" sz="2000" dirty="0">
              <a:solidFill>
                <a:prstClr val="black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8C99569-D9F3-4468-A2BE-CB2BDAF4A189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6" t="4590" r="6799" b="8445"/>
          <a:stretch>
            <a:fillRect/>
          </a:stretch>
        </p:blipFill>
        <p:spPr bwMode="auto">
          <a:xfrm>
            <a:off x="6830646" y="6236775"/>
            <a:ext cx="550893" cy="50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77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185</Words>
  <Application>Microsoft Office PowerPoint</Application>
  <PresentationFormat>Custom</PresentationFormat>
  <Paragraphs>65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Tko je najbolje zaštićen</vt:lpstr>
      <vt:lpstr>Uloga pokrova tijela</vt:lpstr>
      <vt:lpstr>Žive na kopnu, a vole vlažna staništa!</vt:lpstr>
      <vt:lpstr>Rakovi</vt:lpstr>
      <vt:lpstr>Vodozemci</vt:lpstr>
      <vt:lpstr>Kralježnjaci</vt:lpstr>
      <vt:lpstr>Papratnjače</vt:lpstr>
      <vt:lpstr>Hladnokrvni organizmi</vt:lpstr>
      <vt:lpstr>Toplokrvni organizmi</vt:lpstr>
      <vt:lpstr>Slide 10</vt:lpstr>
      <vt:lpstr>Biljke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Tko je najbolje zaštićen</dc:title>
  <dc:creator>LEOPOLDINA Vitković</dc:creator>
  <cp:lastModifiedBy>sk-imahecic</cp:lastModifiedBy>
  <cp:revision>36</cp:revision>
  <dcterms:created xsi:type="dcterms:W3CDTF">2019-04-06T12:06:52Z</dcterms:created>
  <dcterms:modified xsi:type="dcterms:W3CDTF">2019-08-06T10:13:42Z</dcterms:modified>
</cp:coreProperties>
</file>